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90" r:id="rId3"/>
    <p:sldId id="285" r:id="rId4"/>
    <p:sldId id="258" r:id="rId5"/>
    <p:sldId id="259" r:id="rId6"/>
    <p:sldId id="260" r:id="rId7"/>
    <p:sldId id="291" r:id="rId8"/>
    <p:sldId id="262" r:id="rId9"/>
    <p:sldId id="263" r:id="rId10"/>
    <p:sldId id="264" r:id="rId11"/>
    <p:sldId id="286" r:id="rId12"/>
    <p:sldId id="289" r:id="rId13"/>
    <p:sldId id="288" r:id="rId14"/>
    <p:sldId id="283" r:id="rId15"/>
    <p:sldId id="299" r:id="rId16"/>
    <p:sldId id="287" r:id="rId17"/>
    <p:sldId id="269" r:id="rId18"/>
    <p:sldId id="270" r:id="rId19"/>
    <p:sldId id="271" r:id="rId20"/>
    <p:sldId id="272" r:id="rId21"/>
    <p:sldId id="295" r:id="rId22"/>
    <p:sldId id="296" r:id="rId23"/>
    <p:sldId id="275" r:id="rId24"/>
    <p:sldId id="298" r:id="rId25"/>
    <p:sldId id="278" r:id="rId26"/>
    <p:sldId id="297" r:id="rId27"/>
    <p:sldId id="281" r:id="rId28"/>
    <p:sldId id="282" r:id="rId29"/>
    <p:sldId id="293" r:id="rId3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5"/>
    <a:srgbClr val="CC3300"/>
    <a:srgbClr val="CC0000"/>
    <a:srgbClr val="CC0066"/>
    <a:srgbClr val="4D240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198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594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B3F7B-652A-4C13-A80E-CE63E7E0E5E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5DACBD53-E8B0-4CAF-B96D-BBC6CAA50D1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Inputs</a:t>
          </a:r>
          <a:endParaRPr lang="ru-RU" dirty="0"/>
        </a:p>
      </dgm:t>
    </dgm:pt>
    <dgm:pt modelId="{48AF6CB3-2BC3-4CA7-BF57-9D33EF5F6469}" type="parTrans" cxnId="{1EA28870-4574-43EB-8F7B-DF7CE2FA9E03}">
      <dgm:prSet/>
      <dgm:spPr/>
      <dgm:t>
        <a:bodyPr/>
        <a:lstStyle/>
        <a:p>
          <a:endParaRPr lang="ru-RU"/>
        </a:p>
      </dgm:t>
    </dgm:pt>
    <dgm:pt modelId="{A9AF65A2-A324-45BF-8A41-EB952CFB2818}" type="sibTrans" cxnId="{1EA28870-4574-43EB-8F7B-DF7CE2FA9E03}">
      <dgm:prSet/>
      <dgm:spPr/>
      <dgm:t>
        <a:bodyPr/>
        <a:lstStyle/>
        <a:p>
          <a:endParaRPr lang="ru-RU"/>
        </a:p>
      </dgm:t>
    </dgm:pt>
    <dgm:pt modelId="{B9D4DDDF-26D5-477A-A9D5-10C6E38972F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Filters</a:t>
          </a:r>
          <a:endParaRPr lang="ru-RU" dirty="0"/>
        </a:p>
      </dgm:t>
    </dgm:pt>
    <dgm:pt modelId="{A5BAA983-E354-4C2C-9252-5F1725364897}" type="parTrans" cxnId="{1F6B2B1C-B82C-4C4B-A53C-B59E5FDDCFA7}">
      <dgm:prSet/>
      <dgm:spPr/>
      <dgm:t>
        <a:bodyPr/>
        <a:lstStyle/>
        <a:p>
          <a:endParaRPr lang="ru-RU"/>
        </a:p>
      </dgm:t>
    </dgm:pt>
    <dgm:pt modelId="{8E0DAEF1-F8E1-4A39-AE88-0C5B307B5C44}" type="sibTrans" cxnId="{1F6B2B1C-B82C-4C4B-A53C-B59E5FDDCFA7}">
      <dgm:prSet/>
      <dgm:spPr/>
      <dgm:t>
        <a:bodyPr/>
        <a:lstStyle/>
        <a:p>
          <a:endParaRPr lang="ru-RU"/>
        </a:p>
      </dgm:t>
    </dgm:pt>
    <dgm:pt modelId="{021DCE28-C1B4-4DED-84E6-18E5EB4C0E6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Outputs</a:t>
          </a:r>
          <a:endParaRPr lang="ru-RU" dirty="0"/>
        </a:p>
      </dgm:t>
    </dgm:pt>
    <dgm:pt modelId="{7980E8F6-6696-4B65-9A6E-BD5DFED6BDB5}" type="parTrans" cxnId="{76F3E787-296D-472D-A120-A242646A6243}">
      <dgm:prSet/>
      <dgm:spPr/>
      <dgm:t>
        <a:bodyPr/>
        <a:lstStyle/>
        <a:p>
          <a:endParaRPr lang="ru-RU"/>
        </a:p>
      </dgm:t>
    </dgm:pt>
    <dgm:pt modelId="{076E7EB0-64E2-4103-8505-62B145A005EA}" type="sibTrans" cxnId="{76F3E787-296D-472D-A120-A242646A6243}">
      <dgm:prSet/>
      <dgm:spPr/>
      <dgm:t>
        <a:bodyPr/>
        <a:lstStyle/>
        <a:p>
          <a:endParaRPr lang="ru-RU"/>
        </a:p>
      </dgm:t>
    </dgm:pt>
    <dgm:pt modelId="{FF6C032D-31D9-41FD-92C1-45E0A89BF551}" type="pres">
      <dgm:prSet presAssocID="{201B3F7B-652A-4C13-A80E-CE63E7E0E5E0}" presName="Name0" presStyleCnt="0">
        <dgm:presLayoutVars>
          <dgm:dir/>
          <dgm:animLvl val="lvl"/>
          <dgm:resizeHandles val="exact"/>
        </dgm:presLayoutVars>
      </dgm:prSet>
      <dgm:spPr/>
    </dgm:pt>
    <dgm:pt modelId="{75BC7591-947B-47E8-816E-E8BF44514573}" type="pres">
      <dgm:prSet presAssocID="{5DACBD53-E8B0-4CAF-B96D-BBC6CAA50D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FCF3B-DBE8-41D3-BC99-C7CC65EDC50F}" type="pres">
      <dgm:prSet presAssocID="{A9AF65A2-A324-45BF-8A41-EB952CFB2818}" presName="parTxOnlySpace" presStyleCnt="0"/>
      <dgm:spPr/>
    </dgm:pt>
    <dgm:pt modelId="{858DB962-FA0F-4D4B-9F18-36FCE32C605D}" type="pres">
      <dgm:prSet presAssocID="{B9D4DDDF-26D5-477A-A9D5-10C6E38972F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A56B7-780D-4523-A5C5-42008308E4E4}" type="pres">
      <dgm:prSet presAssocID="{8E0DAEF1-F8E1-4A39-AE88-0C5B307B5C44}" presName="parTxOnlySpace" presStyleCnt="0"/>
      <dgm:spPr/>
    </dgm:pt>
    <dgm:pt modelId="{A6D92E4E-6947-4B83-B96F-5B5A55C10666}" type="pres">
      <dgm:prSet presAssocID="{021DCE28-C1B4-4DED-84E6-18E5EB4C0E6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F6B2B1C-B82C-4C4B-A53C-B59E5FDDCFA7}" srcId="{201B3F7B-652A-4C13-A80E-CE63E7E0E5E0}" destId="{B9D4DDDF-26D5-477A-A9D5-10C6E38972F1}" srcOrd="1" destOrd="0" parTransId="{A5BAA983-E354-4C2C-9252-5F1725364897}" sibTransId="{8E0DAEF1-F8E1-4A39-AE88-0C5B307B5C44}"/>
    <dgm:cxn modelId="{1EA28870-4574-43EB-8F7B-DF7CE2FA9E03}" srcId="{201B3F7B-652A-4C13-A80E-CE63E7E0E5E0}" destId="{5DACBD53-E8B0-4CAF-B96D-BBC6CAA50D18}" srcOrd="0" destOrd="0" parTransId="{48AF6CB3-2BC3-4CA7-BF57-9D33EF5F6469}" sibTransId="{A9AF65A2-A324-45BF-8A41-EB952CFB2818}"/>
    <dgm:cxn modelId="{8E2CC149-E971-4E5C-9BD9-F38DA08F73A3}" type="presOf" srcId="{201B3F7B-652A-4C13-A80E-CE63E7E0E5E0}" destId="{FF6C032D-31D9-41FD-92C1-45E0A89BF551}" srcOrd="0" destOrd="0" presId="urn:microsoft.com/office/officeart/2005/8/layout/chevron1"/>
    <dgm:cxn modelId="{CAB1EE9E-49A1-4AF0-B3C5-69548BBFEC6F}" type="presOf" srcId="{B9D4DDDF-26D5-477A-A9D5-10C6E38972F1}" destId="{858DB962-FA0F-4D4B-9F18-36FCE32C605D}" srcOrd="0" destOrd="0" presId="urn:microsoft.com/office/officeart/2005/8/layout/chevron1"/>
    <dgm:cxn modelId="{2A880B6A-6C74-48E9-9017-35774AE88CD9}" type="presOf" srcId="{021DCE28-C1B4-4DED-84E6-18E5EB4C0E65}" destId="{A6D92E4E-6947-4B83-B96F-5B5A55C10666}" srcOrd="0" destOrd="0" presId="urn:microsoft.com/office/officeart/2005/8/layout/chevron1"/>
    <dgm:cxn modelId="{76F3E787-296D-472D-A120-A242646A6243}" srcId="{201B3F7B-652A-4C13-A80E-CE63E7E0E5E0}" destId="{021DCE28-C1B4-4DED-84E6-18E5EB4C0E65}" srcOrd="2" destOrd="0" parTransId="{7980E8F6-6696-4B65-9A6E-BD5DFED6BDB5}" sibTransId="{076E7EB0-64E2-4103-8505-62B145A005EA}"/>
    <dgm:cxn modelId="{6B8B34A0-38BC-4E06-87BF-ABE1C4C92AC6}" type="presOf" srcId="{5DACBD53-E8B0-4CAF-B96D-BBC6CAA50D18}" destId="{75BC7591-947B-47E8-816E-E8BF44514573}" srcOrd="0" destOrd="0" presId="urn:microsoft.com/office/officeart/2005/8/layout/chevron1"/>
    <dgm:cxn modelId="{13AADCCF-0C1B-4A5E-9421-2C3285A6B990}" type="presParOf" srcId="{FF6C032D-31D9-41FD-92C1-45E0A89BF551}" destId="{75BC7591-947B-47E8-816E-E8BF44514573}" srcOrd="0" destOrd="0" presId="urn:microsoft.com/office/officeart/2005/8/layout/chevron1"/>
    <dgm:cxn modelId="{71E458A4-5013-4DA7-A718-C4A269ABC985}" type="presParOf" srcId="{FF6C032D-31D9-41FD-92C1-45E0A89BF551}" destId="{2CCFCF3B-DBE8-41D3-BC99-C7CC65EDC50F}" srcOrd="1" destOrd="0" presId="urn:microsoft.com/office/officeart/2005/8/layout/chevron1"/>
    <dgm:cxn modelId="{99474980-1DF7-426C-847E-A4C32BA9F7B3}" type="presParOf" srcId="{FF6C032D-31D9-41FD-92C1-45E0A89BF551}" destId="{858DB962-FA0F-4D4B-9F18-36FCE32C605D}" srcOrd="2" destOrd="0" presId="urn:microsoft.com/office/officeart/2005/8/layout/chevron1"/>
    <dgm:cxn modelId="{AE53D187-575E-4D1C-9475-B3382B259A93}" type="presParOf" srcId="{FF6C032D-31D9-41FD-92C1-45E0A89BF551}" destId="{261A56B7-780D-4523-A5C5-42008308E4E4}" srcOrd="3" destOrd="0" presId="urn:microsoft.com/office/officeart/2005/8/layout/chevron1"/>
    <dgm:cxn modelId="{13260492-3FFE-46DB-80CB-1D0F68966D2A}" type="presParOf" srcId="{FF6C032D-31D9-41FD-92C1-45E0A89BF551}" destId="{A6D92E4E-6947-4B83-B96F-5B5A55C10666}" srcOrd="4" destOrd="0" presId="urn:microsoft.com/office/officeart/2005/8/layout/chevron1"/>
  </dgm:cxnLst>
  <dgm:bg/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4FAF-4767-43EE-B195-E5169AAE3C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1D3976D-D3C0-43EE-90C5-427FE884B1E1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5C98F297-9A13-475F-90AD-F5D852A6C4B9}" type="parTrans" cxnId="{3283D69C-9604-41D2-B28B-D1FF1FFAD26B}">
      <dgm:prSet/>
      <dgm:spPr/>
      <dgm:t>
        <a:bodyPr/>
        <a:lstStyle/>
        <a:p>
          <a:endParaRPr lang="ru-RU"/>
        </a:p>
      </dgm:t>
    </dgm:pt>
    <dgm:pt modelId="{776410E5-52AE-4B08-B705-2DDACF11183A}" type="sibTrans" cxnId="{3283D69C-9604-41D2-B28B-D1FF1FFAD26B}">
      <dgm:prSet/>
      <dgm:spPr/>
      <dgm:t>
        <a:bodyPr/>
        <a:lstStyle/>
        <a:p>
          <a:endParaRPr lang="ru-RU"/>
        </a:p>
      </dgm:t>
    </dgm:pt>
    <dgm:pt modelId="{50EB89CB-EB7F-4D6E-971A-5F38367D3C50}">
      <dgm:prSet phldrT="[Text]"/>
      <dgm:spPr/>
      <dgm:t>
        <a:bodyPr/>
        <a:lstStyle/>
        <a:p>
          <a:r>
            <a:rPr lang="en-US" dirty="0" smtClean="0"/>
            <a:t>HTTP</a:t>
          </a:r>
          <a:endParaRPr lang="ru-RU" dirty="0"/>
        </a:p>
      </dgm:t>
    </dgm:pt>
    <dgm:pt modelId="{7B884B34-C279-4943-AD0A-6D0CBB2940E4}" type="parTrans" cxnId="{485C8FDA-9A1E-4C93-AA1E-F89D9C26B3FE}">
      <dgm:prSet/>
      <dgm:spPr/>
      <dgm:t>
        <a:bodyPr/>
        <a:lstStyle/>
        <a:p>
          <a:endParaRPr lang="ru-RU"/>
        </a:p>
      </dgm:t>
    </dgm:pt>
    <dgm:pt modelId="{DEFC626D-FC44-465A-A9F7-E1ED9B9871AE}" type="sibTrans" cxnId="{485C8FDA-9A1E-4C93-AA1E-F89D9C26B3FE}">
      <dgm:prSet/>
      <dgm:spPr/>
      <dgm:t>
        <a:bodyPr/>
        <a:lstStyle/>
        <a:p>
          <a:endParaRPr lang="ru-RU"/>
        </a:p>
      </dgm:t>
    </dgm:pt>
    <dgm:pt modelId="{0281F7A7-D4D8-4544-9F31-14762F1C79AA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6D45FB3E-4233-44B2-84EE-F3AD8944F710}" type="parTrans" cxnId="{EE922D33-5281-40CA-AEA5-03043654CE6E}">
      <dgm:prSet/>
      <dgm:spPr/>
      <dgm:t>
        <a:bodyPr/>
        <a:lstStyle/>
        <a:p>
          <a:endParaRPr lang="ru-RU"/>
        </a:p>
      </dgm:t>
    </dgm:pt>
    <dgm:pt modelId="{3B937289-4C07-4134-B0D1-B7420CB24681}" type="sibTrans" cxnId="{EE922D33-5281-40CA-AEA5-03043654CE6E}">
      <dgm:prSet/>
      <dgm:spPr/>
      <dgm:t>
        <a:bodyPr/>
        <a:lstStyle/>
        <a:p>
          <a:endParaRPr lang="ru-RU"/>
        </a:p>
      </dgm:t>
    </dgm:pt>
    <dgm:pt modelId="{8631FB4D-19A7-4230-ACB9-3D83E36F66F4}">
      <dgm:prSet phldrT="[Text]"/>
      <dgm:spPr/>
      <dgm:t>
        <a:bodyPr/>
        <a:lstStyle/>
        <a:p>
          <a:r>
            <a:rPr lang="en-US" dirty="0" err="1" smtClean="0"/>
            <a:t>Grok</a:t>
          </a:r>
          <a:endParaRPr lang="ru-RU" dirty="0"/>
        </a:p>
      </dgm:t>
    </dgm:pt>
    <dgm:pt modelId="{C1CB0347-A253-479B-8E44-763072CCB5C4}" type="parTrans" cxnId="{1F72FA21-2908-49BD-82B2-C440E9519B0A}">
      <dgm:prSet/>
      <dgm:spPr/>
      <dgm:t>
        <a:bodyPr/>
        <a:lstStyle/>
        <a:p>
          <a:endParaRPr lang="ru-RU"/>
        </a:p>
      </dgm:t>
    </dgm:pt>
    <dgm:pt modelId="{EDB46547-F6C7-401D-AAED-6BA0039AA7EE}" type="sibTrans" cxnId="{1F72FA21-2908-49BD-82B2-C440E9519B0A}">
      <dgm:prSet/>
      <dgm:spPr/>
      <dgm:t>
        <a:bodyPr/>
        <a:lstStyle/>
        <a:p>
          <a:endParaRPr lang="ru-RU"/>
        </a:p>
      </dgm:t>
    </dgm:pt>
    <dgm:pt modelId="{4FBA1800-D345-4C33-BDF0-19011271E10B}">
      <dgm:prSet phldrT="[Text]"/>
      <dgm:spPr/>
      <dgm:t>
        <a:bodyPr/>
        <a:lstStyle/>
        <a:p>
          <a:r>
            <a:rPr lang="en-US" dirty="0" err="1" smtClean="0"/>
            <a:t>GeoIP</a:t>
          </a:r>
          <a:endParaRPr lang="ru-RU" dirty="0"/>
        </a:p>
      </dgm:t>
    </dgm:pt>
    <dgm:pt modelId="{863C7490-8735-4E58-96D5-BCA32D350E91}" type="parTrans" cxnId="{7244CAD8-C249-4E78-B0E7-D46F23BD4D53}">
      <dgm:prSet/>
      <dgm:spPr/>
      <dgm:t>
        <a:bodyPr/>
        <a:lstStyle/>
        <a:p>
          <a:endParaRPr lang="ru-RU"/>
        </a:p>
      </dgm:t>
    </dgm:pt>
    <dgm:pt modelId="{CA1A42CF-95B3-4BFF-A2A9-E8E8F3C7A2E9}" type="sibTrans" cxnId="{7244CAD8-C249-4E78-B0E7-D46F23BD4D53}">
      <dgm:prSet/>
      <dgm:spPr/>
      <dgm:t>
        <a:bodyPr/>
        <a:lstStyle/>
        <a:p>
          <a:endParaRPr lang="ru-RU"/>
        </a:p>
      </dgm:t>
    </dgm:pt>
    <dgm:pt modelId="{DAAD083C-2BF9-41F4-96D9-43D4555C24AF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06A6CFE2-38A3-47AF-84E9-BEF7786B8874}" type="parTrans" cxnId="{20DA0808-998C-4E18-AE8A-DE2955C8239B}">
      <dgm:prSet/>
      <dgm:spPr/>
      <dgm:t>
        <a:bodyPr/>
        <a:lstStyle/>
        <a:p>
          <a:endParaRPr lang="ru-RU"/>
        </a:p>
      </dgm:t>
    </dgm:pt>
    <dgm:pt modelId="{759D26AF-E813-48FA-80F7-F889DCF2DD57}" type="sibTrans" cxnId="{20DA0808-998C-4E18-AE8A-DE2955C8239B}">
      <dgm:prSet/>
      <dgm:spPr/>
      <dgm:t>
        <a:bodyPr/>
        <a:lstStyle/>
        <a:p>
          <a:endParaRPr lang="ru-RU"/>
        </a:p>
      </dgm:t>
    </dgm:pt>
    <dgm:pt modelId="{F3FCD1AD-51B6-499A-B18D-2BBD556AD2B6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ru-RU" dirty="0"/>
        </a:p>
      </dgm:t>
    </dgm:pt>
    <dgm:pt modelId="{6172B927-4D1F-43C0-8106-DBB563F855F9}" type="parTrans" cxnId="{7EB6999A-D84C-4E84-A26E-E57DC1211F7D}">
      <dgm:prSet/>
      <dgm:spPr/>
      <dgm:t>
        <a:bodyPr/>
        <a:lstStyle/>
        <a:p>
          <a:endParaRPr lang="ru-RU"/>
        </a:p>
      </dgm:t>
    </dgm:pt>
    <dgm:pt modelId="{47A623E4-6CC8-47A5-887F-9FC1B88C6ACA}" type="sibTrans" cxnId="{7EB6999A-D84C-4E84-A26E-E57DC1211F7D}">
      <dgm:prSet/>
      <dgm:spPr/>
      <dgm:t>
        <a:bodyPr/>
        <a:lstStyle/>
        <a:p>
          <a:endParaRPr lang="ru-RU"/>
        </a:p>
      </dgm:t>
    </dgm:pt>
    <dgm:pt modelId="{DFF24450-BB1D-4384-96D0-A22C359066C6}">
      <dgm:prSet phldrT="[Text]"/>
      <dgm:spPr/>
      <dgm:t>
        <a:bodyPr/>
        <a:lstStyle/>
        <a:p>
          <a:r>
            <a:rPr lang="en-US" dirty="0" err="1" smtClean="0"/>
            <a:t>DataDog</a:t>
          </a:r>
          <a:endParaRPr lang="ru-RU" dirty="0"/>
        </a:p>
      </dgm:t>
    </dgm:pt>
    <dgm:pt modelId="{AA65E616-F099-4BF6-824E-844CBD2A58A0}" type="parTrans" cxnId="{CB970634-9449-4AE2-B29D-7BD026FA1CF8}">
      <dgm:prSet/>
      <dgm:spPr/>
      <dgm:t>
        <a:bodyPr/>
        <a:lstStyle/>
        <a:p>
          <a:endParaRPr lang="ru-RU"/>
        </a:p>
      </dgm:t>
    </dgm:pt>
    <dgm:pt modelId="{B56553CC-EF5D-4EEC-AD08-3A4480F1A6E2}" type="sibTrans" cxnId="{CB970634-9449-4AE2-B29D-7BD026FA1CF8}">
      <dgm:prSet/>
      <dgm:spPr/>
      <dgm:t>
        <a:bodyPr/>
        <a:lstStyle/>
        <a:p>
          <a:endParaRPr lang="ru-RU"/>
        </a:p>
      </dgm:t>
    </dgm:pt>
    <dgm:pt modelId="{AF855B8F-3E79-48C7-BD7D-1F28CC1EDA0D}">
      <dgm:prSet phldrT="[Text]"/>
      <dgm:spPr/>
      <dgm:t>
        <a:bodyPr/>
        <a:lstStyle/>
        <a:p>
          <a:r>
            <a:rPr lang="en-US" dirty="0" smtClean="0"/>
            <a:t>UDP</a:t>
          </a:r>
          <a:endParaRPr lang="ru-RU" dirty="0"/>
        </a:p>
      </dgm:t>
    </dgm:pt>
    <dgm:pt modelId="{04096545-C344-4508-8878-82D5381DEF10}" type="parTrans" cxnId="{3CB53022-9C19-4E31-BF1A-E37DAC562DFB}">
      <dgm:prSet/>
      <dgm:spPr/>
      <dgm:t>
        <a:bodyPr/>
        <a:lstStyle/>
        <a:p>
          <a:endParaRPr lang="ru-RU"/>
        </a:p>
      </dgm:t>
    </dgm:pt>
    <dgm:pt modelId="{4E1DF848-0357-45A1-81CF-D66D170CCFC3}" type="sibTrans" cxnId="{3CB53022-9C19-4E31-BF1A-E37DAC562DFB}">
      <dgm:prSet/>
      <dgm:spPr/>
      <dgm:t>
        <a:bodyPr/>
        <a:lstStyle/>
        <a:p>
          <a:endParaRPr lang="ru-RU"/>
        </a:p>
      </dgm:t>
    </dgm:pt>
    <dgm:pt modelId="{1F511665-02D0-4DAE-A825-33BC4F9B954C}">
      <dgm:prSet phldrT="[Text]"/>
      <dgm:spPr/>
      <dgm:t>
        <a:bodyPr/>
        <a:lstStyle/>
        <a:p>
          <a:r>
            <a:rPr lang="en-US" dirty="0" err="1" smtClean="0"/>
            <a:t>WebSocket</a:t>
          </a:r>
          <a:endParaRPr lang="ru-RU" dirty="0"/>
        </a:p>
      </dgm:t>
    </dgm:pt>
    <dgm:pt modelId="{A384456C-EBF0-4CE6-9CC1-D272B9BF8EA0}" type="parTrans" cxnId="{D756D172-A6D9-441A-BEC4-665B916522A8}">
      <dgm:prSet/>
      <dgm:spPr/>
      <dgm:t>
        <a:bodyPr/>
        <a:lstStyle/>
        <a:p>
          <a:endParaRPr lang="ru-RU"/>
        </a:p>
      </dgm:t>
    </dgm:pt>
    <dgm:pt modelId="{5800851B-3063-48FF-90CD-B4E97FED874D}" type="sibTrans" cxnId="{D756D172-A6D9-441A-BEC4-665B916522A8}">
      <dgm:prSet/>
      <dgm:spPr/>
      <dgm:t>
        <a:bodyPr/>
        <a:lstStyle/>
        <a:p>
          <a:endParaRPr lang="ru-RU"/>
        </a:p>
      </dgm:t>
    </dgm:pt>
    <dgm:pt modelId="{A4B2237C-5790-433C-BA92-2D2E2D27A581}">
      <dgm:prSet phldrT="[Text]"/>
      <dgm:spPr/>
      <dgm:t>
        <a:bodyPr/>
        <a:lstStyle/>
        <a:p>
          <a:r>
            <a:rPr lang="en-US" dirty="0" err="1" smtClean="0"/>
            <a:t>Syslog</a:t>
          </a:r>
          <a:endParaRPr lang="ru-RU" dirty="0"/>
        </a:p>
      </dgm:t>
    </dgm:pt>
    <dgm:pt modelId="{78868533-DFFF-4A63-A081-B3B214C91105}" type="parTrans" cxnId="{81A66C01-4A40-43FF-8CA0-5321BE86DD8C}">
      <dgm:prSet/>
      <dgm:spPr/>
      <dgm:t>
        <a:bodyPr/>
        <a:lstStyle/>
        <a:p>
          <a:endParaRPr lang="ru-RU"/>
        </a:p>
      </dgm:t>
    </dgm:pt>
    <dgm:pt modelId="{CDB9257C-5404-4EE3-9EC4-E0ED313659E1}" type="sibTrans" cxnId="{81A66C01-4A40-43FF-8CA0-5321BE86DD8C}">
      <dgm:prSet/>
      <dgm:spPr/>
      <dgm:t>
        <a:bodyPr/>
        <a:lstStyle/>
        <a:p>
          <a:endParaRPr lang="ru-RU"/>
        </a:p>
      </dgm:t>
    </dgm:pt>
    <dgm:pt modelId="{39D812A8-87EF-4F3B-B6BB-8B417B296D76}">
      <dgm:prSet phldrT="[Text]"/>
      <dgm:spPr/>
      <dgm:t>
        <a:bodyPr/>
        <a:lstStyle/>
        <a:p>
          <a:r>
            <a:rPr lang="en-US" dirty="0" smtClean="0"/>
            <a:t>TCP</a:t>
          </a:r>
          <a:endParaRPr lang="ru-RU" dirty="0"/>
        </a:p>
      </dgm:t>
    </dgm:pt>
    <dgm:pt modelId="{EF106B65-A049-48B5-8726-448B049ED270}" type="parTrans" cxnId="{5B6D3E55-E29C-49A1-907F-15A7CEDA77B4}">
      <dgm:prSet/>
      <dgm:spPr/>
      <dgm:t>
        <a:bodyPr/>
        <a:lstStyle/>
        <a:p>
          <a:endParaRPr lang="ru-RU"/>
        </a:p>
      </dgm:t>
    </dgm:pt>
    <dgm:pt modelId="{6F789086-2721-41C6-84C4-F3DC1FA658CE}" type="sibTrans" cxnId="{5B6D3E55-E29C-49A1-907F-15A7CEDA77B4}">
      <dgm:prSet/>
      <dgm:spPr/>
      <dgm:t>
        <a:bodyPr/>
        <a:lstStyle/>
        <a:p>
          <a:endParaRPr lang="ru-RU"/>
        </a:p>
      </dgm:t>
    </dgm:pt>
    <dgm:pt modelId="{A74EF512-656E-499F-A4AA-4CD1069499E4}">
      <dgm:prSet phldrT="[Text]"/>
      <dgm:spPr/>
      <dgm:t>
        <a:bodyPr/>
        <a:lstStyle/>
        <a:p>
          <a:r>
            <a:rPr lang="en-US" dirty="0" smtClean="0"/>
            <a:t>File</a:t>
          </a:r>
          <a:endParaRPr lang="ru-RU" dirty="0"/>
        </a:p>
      </dgm:t>
    </dgm:pt>
    <dgm:pt modelId="{FF3CE93A-75D2-462E-8FE2-852DF6936870}" type="parTrans" cxnId="{1AB3B171-5E49-4065-8571-997687D5F0B2}">
      <dgm:prSet/>
      <dgm:spPr/>
      <dgm:t>
        <a:bodyPr/>
        <a:lstStyle/>
        <a:p>
          <a:endParaRPr lang="ru-RU"/>
        </a:p>
      </dgm:t>
    </dgm:pt>
    <dgm:pt modelId="{FA5D4D91-E6EF-4383-9AAF-B87134AFC825}" type="sibTrans" cxnId="{1AB3B171-5E49-4065-8571-997687D5F0B2}">
      <dgm:prSet/>
      <dgm:spPr/>
      <dgm:t>
        <a:bodyPr/>
        <a:lstStyle/>
        <a:p>
          <a:endParaRPr lang="ru-RU"/>
        </a:p>
      </dgm:t>
    </dgm:pt>
    <dgm:pt modelId="{8C57B2F2-36FF-4FCD-A8CA-2D01816178CF}">
      <dgm:prSet phldrT="[Text]"/>
      <dgm:spPr/>
      <dgm:t>
        <a:bodyPr/>
        <a:lstStyle/>
        <a:p>
          <a:r>
            <a:rPr lang="en-US" dirty="0" err="1" smtClean="0"/>
            <a:t>Filetr</a:t>
          </a:r>
          <a:endParaRPr lang="ru-RU" dirty="0"/>
        </a:p>
      </dgm:t>
    </dgm:pt>
    <dgm:pt modelId="{C5023188-5A94-4219-947D-FFD88624D273}" type="parTrans" cxnId="{D146B357-B49E-468B-8A09-7EB858B0129F}">
      <dgm:prSet/>
      <dgm:spPr/>
      <dgm:t>
        <a:bodyPr/>
        <a:lstStyle/>
        <a:p>
          <a:endParaRPr lang="ru-RU"/>
        </a:p>
      </dgm:t>
    </dgm:pt>
    <dgm:pt modelId="{109D2DE5-F3A3-4E0B-96F8-5EA39B5225AE}" type="sibTrans" cxnId="{D146B357-B49E-468B-8A09-7EB858B0129F}">
      <dgm:prSet/>
      <dgm:spPr/>
      <dgm:t>
        <a:bodyPr/>
        <a:lstStyle/>
        <a:p>
          <a:endParaRPr lang="ru-RU"/>
        </a:p>
      </dgm:t>
    </dgm:pt>
    <dgm:pt modelId="{E8322E07-B7D9-4CBB-915B-FDDFE55B649E}">
      <dgm:prSet phldrT="[Text]"/>
      <dgm:spPr/>
      <dgm:t>
        <a:bodyPr/>
        <a:lstStyle/>
        <a:p>
          <a:r>
            <a:rPr lang="en-US" dirty="0" smtClean="0"/>
            <a:t>Tags</a:t>
          </a:r>
          <a:endParaRPr lang="ru-RU" dirty="0"/>
        </a:p>
      </dgm:t>
    </dgm:pt>
    <dgm:pt modelId="{C25D63AC-7FCD-47C0-8E84-848C8E77352A}" type="parTrans" cxnId="{97F05553-A0D2-4DCA-8567-BF3CF5F3C188}">
      <dgm:prSet/>
      <dgm:spPr/>
      <dgm:t>
        <a:bodyPr/>
        <a:lstStyle/>
        <a:p>
          <a:endParaRPr lang="ru-RU"/>
        </a:p>
      </dgm:t>
    </dgm:pt>
    <dgm:pt modelId="{EB6A1F03-481E-4DD9-A198-BD192C6D1099}" type="sibTrans" cxnId="{97F05553-A0D2-4DCA-8567-BF3CF5F3C188}">
      <dgm:prSet/>
      <dgm:spPr/>
      <dgm:t>
        <a:bodyPr/>
        <a:lstStyle/>
        <a:p>
          <a:endParaRPr lang="ru-RU"/>
        </a:p>
      </dgm:t>
    </dgm:pt>
    <dgm:pt modelId="{64432AD7-FBDE-46DB-A985-1555BD7B6B13}">
      <dgm:prSet phldrT="[Text]"/>
      <dgm:spPr/>
      <dgm:t>
        <a:bodyPr/>
        <a:lstStyle/>
        <a:p>
          <a:r>
            <a:rPr lang="en-US" dirty="0" smtClean="0"/>
            <a:t>DNS</a:t>
          </a:r>
          <a:endParaRPr lang="ru-RU" dirty="0"/>
        </a:p>
      </dgm:t>
    </dgm:pt>
    <dgm:pt modelId="{046B0CFB-0A6E-42B3-BDDD-9490A8FD42B9}" type="parTrans" cxnId="{FFD9A264-87F2-4766-AAD3-3BB7DEF85916}">
      <dgm:prSet/>
      <dgm:spPr/>
      <dgm:t>
        <a:bodyPr/>
        <a:lstStyle/>
        <a:p>
          <a:endParaRPr lang="ru-RU"/>
        </a:p>
      </dgm:t>
    </dgm:pt>
    <dgm:pt modelId="{18CCD621-425A-40ED-A74A-E3BF73AA249F}" type="sibTrans" cxnId="{FFD9A264-87F2-4766-AAD3-3BB7DEF85916}">
      <dgm:prSet/>
      <dgm:spPr/>
      <dgm:t>
        <a:bodyPr/>
        <a:lstStyle/>
        <a:p>
          <a:endParaRPr lang="ru-RU"/>
        </a:p>
      </dgm:t>
    </dgm:pt>
    <dgm:pt modelId="{70F903BA-D59D-49DF-9465-02F7D1925E0C}">
      <dgm:prSet phldrT="[Text]"/>
      <dgm:spPr/>
      <dgm:t>
        <a:bodyPr/>
        <a:lstStyle/>
        <a:p>
          <a:r>
            <a:rPr lang="en-US" dirty="0" smtClean="0"/>
            <a:t>Aggregate</a:t>
          </a:r>
          <a:endParaRPr lang="ru-RU" dirty="0"/>
        </a:p>
      </dgm:t>
    </dgm:pt>
    <dgm:pt modelId="{7E618F49-01F6-4740-99CF-723F8E855516}" type="parTrans" cxnId="{AA0B9540-FEE5-44CB-9E12-20B7EAE90B89}">
      <dgm:prSet/>
      <dgm:spPr/>
      <dgm:t>
        <a:bodyPr/>
        <a:lstStyle/>
        <a:p>
          <a:endParaRPr lang="ru-RU"/>
        </a:p>
      </dgm:t>
    </dgm:pt>
    <dgm:pt modelId="{5E204B8A-48EC-49F3-B4CF-C2CD01FB84A6}" type="sibTrans" cxnId="{AA0B9540-FEE5-44CB-9E12-20B7EAE90B89}">
      <dgm:prSet/>
      <dgm:spPr/>
      <dgm:t>
        <a:bodyPr/>
        <a:lstStyle/>
        <a:p>
          <a:endParaRPr lang="ru-RU"/>
        </a:p>
      </dgm:t>
    </dgm:pt>
    <dgm:pt modelId="{606F50BB-3ADB-45FC-9620-4F8A02EC98A7}">
      <dgm:prSet phldrT="[Text]"/>
      <dgm:spPr/>
      <dgm:t>
        <a:bodyPr/>
        <a:lstStyle/>
        <a:p>
          <a:r>
            <a:rPr lang="en-US" dirty="0" smtClean="0"/>
            <a:t>JSON</a:t>
          </a:r>
          <a:endParaRPr lang="ru-RU" dirty="0"/>
        </a:p>
      </dgm:t>
    </dgm:pt>
    <dgm:pt modelId="{811915DB-7E1A-49A2-9B85-8E011B1974EB}" type="parTrans" cxnId="{FD6FE71A-82F1-4165-B753-0B7F8D910FB3}">
      <dgm:prSet/>
      <dgm:spPr/>
      <dgm:t>
        <a:bodyPr/>
        <a:lstStyle/>
        <a:p>
          <a:endParaRPr lang="ru-RU"/>
        </a:p>
      </dgm:t>
    </dgm:pt>
    <dgm:pt modelId="{4057114C-B2F5-4AB3-9600-ED2DB6C25FEE}" type="sibTrans" cxnId="{FD6FE71A-82F1-4165-B753-0B7F8D910FB3}">
      <dgm:prSet/>
      <dgm:spPr/>
      <dgm:t>
        <a:bodyPr/>
        <a:lstStyle/>
        <a:p>
          <a:endParaRPr lang="ru-RU"/>
        </a:p>
      </dgm:t>
    </dgm:pt>
    <dgm:pt modelId="{1B479EC1-63D5-4398-8CDF-B8B4717228DF}">
      <dgm:prSet phldrT="[Text]"/>
      <dgm:spPr/>
      <dgm:t>
        <a:bodyPr/>
        <a:lstStyle/>
        <a:p>
          <a:r>
            <a:rPr lang="en-US" dirty="0" smtClean="0"/>
            <a:t>XML</a:t>
          </a:r>
          <a:endParaRPr lang="ru-RU" dirty="0"/>
        </a:p>
      </dgm:t>
    </dgm:pt>
    <dgm:pt modelId="{52F94B60-2590-444C-8F59-FFDDF8B4D64B}" type="parTrans" cxnId="{0A226B34-2CB4-453C-8AA8-EC6C7ED270E5}">
      <dgm:prSet/>
      <dgm:spPr/>
      <dgm:t>
        <a:bodyPr/>
        <a:lstStyle/>
        <a:p>
          <a:endParaRPr lang="ru-RU"/>
        </a:p>
      </dgm:t>
    </dgm:pt>
    <dgm:pt modelId="{5F36CB1E-F856-4AAB-9DAC-99F7DE8C7077}" type="sibTrans" cxnId="{0A226B34-2CB4-453C-8AA8-EC6C7ED270E5}">
      <dgm:prSet/>
      <dgm:spPr/>
      <dgm:t>
        <a:bodyPr/>
        <a:lstStyle/>
        <a:p>
          <a:endParaRPr lang="ru-RU"/>
        </a:p>
      </dgm:t>
    </dgm:pt>
    <dgm:pt modelId="{2240F498-CEC3-490F-8BBA-158AD5515739}">
      <dgm:prSet phldrT="[Text]"/>
      <dgm:spPr/>
      <dgm:t>
        <a:bodyPr/>
        <a:lstStyle/>
        <a:p>
          <a:r>
            <a:rPr lang="en-US" dirty="0" smtClean="0"/>
            <a:t>Graphite</a:t>
          </a:r>
          <a:endParaRPr lang="ru-RU" dirty="0"/>
        </a:p>
      </dgm:t>
    </dgm:pt>
    <dgm:pt modelId="{718791A2-385C-46EB-A9B2-C2AC88C07A58}" type="parTrans" cxnId="{428250CF-96F3-4442-BCCB-2C36B242BBA1}">
      <dgm:prSet/>
      <dgm:spPr/>
      <dgm:t>
        <a:bodyPr/>
        <a:lstStyle/>
        <a:p>
          <a:endParaRPr lang="ru-RU"/>
        </a:p>
      </dgm:t>
    </dgm:pt>
    <dgm:pt modelId="{DFE04760-484B-4AD3-B93B-7042ED44A822}" type="sibTrans" cxnId="{428250CF-96F3-4442-BCCB-2C36B242BBA1}">
      <dgm:prSet/>
      <dgm:spPr/>
      <dgm:t>
        <a:bodyPr/>
        <a:lstStyle/>
        <a:p>
          <a:endParaRPr lang="ru-RU"/>
        </a:p>
      </dgm:t>
    </dgm:pt>
    <dgm:pt modelId="{DC39E9FD-483F-41E9-9B97-83B8F40598E4}">
      <dgm:prSet phldrT="[Text]"/>
      <dgm:spPr/>
      <dgm:t>
        <a:bodyPr/>
        <a:lstStyle/>
        <a:p>
          <a:r>
            <a:rPr lang="en-US" dirty="0" err="1" smtClean="0"/>
            <a:t>Nagios</a:t>
          </a:r>
          <a:endParaRPr lang="ru-RU" dirty="0"/>
        </a:p>
      </dgm:t>
    </dgm:pt>
    <dgm:pt modelId="{F0785418-9E1B-4675-A8E5-1874828C706F}" type="parTrans" cxnId="{3E6CF2C3-1CE9-4CF8-9F03-73EC2C97503E}">
      <dgm:prSet/>
      <dgm:spPr/>
      <dgm:t>
        <a:bodyPr/>
        <a:lstStyle/>
        <a:p>
          <a:endParaRPr lang="ru-RU"/>
        </a:p>
      </dgm:t>
    </dgm:pt>
    <dgm:pt modelId="{9A5DEF69-DC63-4B68-9902-985FA6CEB465}" type="sibTrans" cxnId="{3E6CF2C3-1CE9-4CF8-9F03-73EC2C97503E}">
      <dgm:prSet/>
      <dgm:spPr/>
      <dgm:t>
        <a:bodyPr/>
        <a:lstStyle/>
        <a:p>
          <a:endParaRPr lang="ru-RU"/>
        </a:p>
      </dgm:t>
    </dgm:pt>
    <dgm:pt modelId="{C3101013-7A16-4F85-B4DD-B7F7C8DBB276}">
      <dgm:prSet phldrT="[Text]"/>
      <dgm:spPr/>
      <dgm:t>
        <a:bodyPr/>
        <a:lstStyle/>
        <a:p>
          <a:r>
            <a:rPr lang="en-US" dirty="0" smtClean="0"/>
            <a:t>Riemann</a:t>
          </a:r>
          <a:endParaRPr lang="ru-RU" dirty="0"/>
        </a:p>
      </dgm:t>
    </dgm:pt>
    <dgm:pt modelId="{1CEB96EC-92E7-43C5-821F-FABB80B46D79}" type="parTrans" cxnId="{CEDB13D0-4E3C-424C-8138-F332008E05B5}">
      <dgm:prSet/>
      <dgm:spPr/>
      <dgm:t>
        <a:bodyPr/>
        <a:lstStyle/>
        <a:p>
          <a:endParaRPr lang="ru-RU"/>
        </a:p>
      </dgm:t>
    </dgm:pt>
    <dgm:pt modelId="{1769F72A-F2C0-48C9-860C-AAB9B5588007}" type="sibTrans" cxnId="{CEDB13D0-4E3C-424C-8138-F332008E05B5}">
      <dgm:prSet/>
      <dgm:spPr/>
      <dgm:t>
        <a:bodyPr/>
        <a:lstStyle/>
        <a:p>
          <a:endParaRPr lang="ru-RU"/>
        </a:p>
      </dgm:t>
    </dgm:pt>
    <dgm:pt modelId="{48603A0E-DC3E-44B0-A15E-26A4F2ACF086}">
      <dgm:prSet phldrT="[Text]"/>
      <dgm:spPr/>
      <dgm:t>
        <a:bodyPr/>
        <a:lstStyle/>
        <a:p>
          <a:r>
            <a:rPr lang="en-US" dirty="0" err="1" smtClean="0"/>
            <a:t>Redis</a:t>
          </a:r>
          <a:endParaRPr lang="ru-RU" dirty="0"/>
        </a:p>
      </dgm:t>
    </dgm:pt>
    <dgm:pt modelId="{31F5F262-7D4F-45AC-9DF0-4A022AF20542}" type="parTrans" cxnId="{183414F2-E4F2-4CDC-84A5-51CC17996F6E}">
      <dgm:prSet/>
      <dgm:spPr/>
      <dgm:t>
        <a:bodyPr/>
        <a:lstStyle/>
        <a:p>
          <a:endParaRPr lang="ru-RU"/>
        </a:p>
      </dgm:t>
    </dgm:pt>
    <dgm:pt modelId="{9406D52D-144E-4A15-9DC0-B82A02BDCDEF}" type="sibTrans" cxnId="{183414F2-E4F2-4CDC-84A5-51CC17996F6E}">
      <dgm:prSet/>
      <dgm:spPr/>
      <dgm:t>
        <a:bodyPr/>
        <a:lstStyle/>
        <a:p>
          <a:endParaRPr lang="ru-RU"/>
        </a:p>
      </dgm:t>
    </dgm:pt>
    <dgm:pt modelId="{0B82FD34-927A-45AA-9957-7BFFAB0EFA81}">
      <dgm:prSet phldrT="[Text]"/>
      <dgm:spPr/>
      <dgm:t>
        <a:bodyPr/>
        <a:lstStyle/>
        <a:p>
          <a:r>
            <a:rPr lang="en-US" dirty="0" err="1" smtClean="0"/>
            <a:t>Riak</a:t>
          </a:r>
          <a:endParaRPr lang="ru-RU" dirty="0"/>
        </a:p>
      </dgm:t>
    </dgm:pt>
    <dgm:pt modelId="{B58C68AA-7C03-4A35-B8A4-0AE858A9880C}" type="parTrans" cxnId="{1C96ACE3-DCDD-40F0-9026-B83966BE39A0}">
      <dgm:prSet/>
      <dgm:spPr/>
      <dgm:t>
        <a:bodyPr/>
        <a:lstStyle/>
        <a:p>
          <a:endParaRPr lang="ru-RU"/>
        </a:p>
      </dgm:t>
    </dgm:pt>
    <dgm:pt modelId="{0A6042CE-E727-4B3B-9878-112319D27841}" type="sibTrans" cxnId="{1C96ACE3-DCDD-40F0-9026-B83966BE39A0}">
      <dgm:prSet/>
      <dgm:spPr/>
      <dgm:t>
        <a:bodyPr/>
        <a:lstStyle/>
        <a:p>
          <a:endParaRPr lang="ru-RU"/>
        </a:p>
      </dgm:t>
    </dgm:pt>
    <dgm:pt modelId="{FABF9AC7-A351-4932-9544-37794ECF6829}">
      <dgm:prSet phldrT="[Text]"/>
      <dgm:spPr/>
      <dgm:t>
        <a:bodyPr/>
        <a:lstStyle/>
        <a:p>
          <a:r>
            <a:rPr lang="en-US" dirty="0" err="1" smtClean="0"/>
            <a:t>MongoDB</a:t>
          </a:r>
          <a:endParaRPr lang="ru-RU" dirty="0"/>
        </a:p>
      </dgm:t>
    </dgm:pt>
    <dgm:pt modelId="{0C2FBE20-42AC-41F8-9A34-BB42802B015D}" type="parTrans" cxnId="{07AA4151-0E4F-452E-94A3-5428FB75B9A0}">
      <dgm:prSet/>
      <dgm:spPr/>
      <dgm:t>
        <a:bodyPr/>
        <a:lstStyle/>
        <a:p>
          <a:endParaRPr lang="ru-RU"/>
        </a:p>
      </dgm:t>
    </dgm:pt>
    <dgm:pt modelId="{4511979B-5CBE-4789-A7C8-C9DC3243F61E}" type="sibTrans" cxnId="{07AA4151-0E4F-452E-94A3-5428FB75B9A0}">
      <dgm:prSet/>
      <dgm:spPr/>
      <dgm:t>
        <a:bodyPr/>
        <a:lstStyle/>
        <a:p>
          <a:endParaRPr lang="ru-RU"/>
        </a:p>
      </dgm:t>
    </dgm:pt>
    <dgm:pt modelId="{1B43EF96-E5BB-47D5-B009-658E416194A0}">
      <dgm:prSet phldrT="[Text]"/>
      <dgm:spPr/>
      <dgm:t>
        <a:bodyPr/>
        <a:lstStyle/>
        <a:p>
          <a:r>
            <a:rPr lang="en-US" dirty="0" smtClean="0"/>
            <a:t>IRC</a:t>
          </a:r>
          <a:endParaRPr lang="ru-RU" dirty="0"/>
        </a:p>
      </dgm:t>
    </dgm:pt>
    <dgm:pt modelId="{E22E8A70-DC43-46C7-B8D0-F8EAA3D49A20}" type="parTrans" cxnId="{AF4D2CC8-C481-4055-AA80-20984D10E33C}">
      <dgm:prSet/>
      <dgm:spPr/>
      <dgm:t>
        <a:bodyPr/>
        <a:lstStyle/>
        <a:p>
          <a:endParaRPr lang="ru-RU"/>
        </a:p>
      </dgm:t>
    </dgm:pt>
    <dgm:pt modelId="{C87F4603-B0D7-4841-9A8C-619CE0969824}" type="sibTrans" cxnId="{AF4D2CC8-C481-4055-AA80-20984D10E33C}">
      <dgm:prSet/>
      <dgm:spPr/>
      <dgm:t>
        <a:bodyPr/>
        <a:lstStyle/>
        <a:p>
          <a:endParaRPr lang="ru-RU"/>
        </a:p>
      </dgm:t>
    </dgm:pt>
    <dgm:pt modelId="{27E2488D-46C2-4BF8-874C-1BD614EBDDE3}">
      <dgm:prSet phldrT="[Text]"/>
      <dgm:spPr/>
      <dgm:t>
        <a:bodyPr/>
        <a:lstStyle/>
        <a:p>
          <a:r>
            <a:rPr lang="en-US" dirty="0" smtClean="0"/>
            <a:t>IMAP</a:t>
          </a:r>
          <a:endParaRPr lang="ru-RU" dirty="0"/>
        </a:p>
      </dgm:t>
    </dgm:pt>
    <dgm:pt modelId="{C8615215-A5BB-4C8F-9E5E-DF53BF3CBE40}" type="parTrans" cxnId="{7784BBBC-A6AB-4586-86C1-648B3105A9A2}">
      <dgm:prSet/>
      <dgm:spPr/>
      <dgm:t>
        <a:bodyPr/>
        <a:lstStyle/>
        <a:p>
          <a:endParaRPr lang="ru-RU"/>
        </a:p>
      </dgm:t>
    </dgm:pt>
    <dgm:pt modelId="{536064BC-A13C-47A2-A16B-2E4DBC92A639}" type="sibTrans" cxnId="{7784BBBC-A6AB-4586-86C1-648B3105A9A2}">
      <dgm:prSet/>
      <dgm:spPr/>
      <dgm:t>
        <a:bodyPr/>
        <a:lstStyle/>
        <a:p>
          <a:endParaRPr lang="ru-RU"/>
        </a:p>
      </dgm:t>
    </dgm:pt>
    <dgm:pt modelId="{8FCFAFD8-3E2A-491A-B431-CA3B22042E94}" type="pres">
      <dgm:prSet presAssocID="{4B224FAF-4767-43EE-B195-E5169AAE3C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0D4367-4381-4125-A3FB-FAB151B9E426}" type="pres">
      <dgm:prSet presAssocID="{91D3976D-D3C0-43EE-90C5-427FE884B1E1}" presName="composite" presStyleCnt="0"/>
      <dgm:spPr/>
      <dgm:t>
        <a:bodyPr/>
        <a:lstStyle/>
        <a:p>
          <a:endParaRPr lang="en-US"/>
        </a:p>
      </dgm:t>
    </dgm:pt>
    <dgm:pt modelId="{48E7ACC7-6E68-4ABD-A094-CE7B491770FE}" type="pres">
      <dgm:prSet presAssocID="{91D3976D-D3C0-43EE-90C5-427FE884B1E1}" presName="parTx" presStyleLbl="alignNode1" presStyleIdx="0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A5B57-5331-4D9C-A4C6-3F51F3DD2E79}" type="pres">
      <dgm:prSet presAssocID="{91D3976D-D3C0-43EE-90C5-427FE884B1E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D9E0C-C179-449E-B1DB-AEBE0800CC1E}" type="pres">
      <dgm:prSet presAssocID="{776410E5-52AE-4B08-B705-2DDACF11183A}" presName="space" presStyleCnt="0"/>
      <dgm:spPr/>
      <dgm:t>
        <a:bodyPr/>
        <a:lstStyle/>
        <a:p>
          <a:endParaRPr lang="en-US"/>
        </a:p>
      </dgm:t>
    </dgm:pt>
    <dgm:pt modelId="{63AD3421-BA13-41A3-ADF5-C8CDCC636C65}" type="pres">
      <dgm:prSet presAssocID="{0281F7A7-D4D8-4544-9F31-14762F1C79AA}" presName="composite" presStyleCnt="0"/>
      <dgm:spPr/>
      <dgm:t>
        <a:bodyPr/>
        <a:lstStyle/>
        <a:p>
          <a:endParaRPr lang="en-US"/>
        </a:p>
      </dgm:t>
    </dgm:pt>
    <dgm:pt modelId="{479FB177-A694-4778-A3E0-F364E1955B29}" type="pres">
      <dgm:prSet presAssocID="{0281F7A7-D4D8-4544-9F31-14762F1C79AA}" presName="parTx" presStyleLbl="alignNode1" presStyleIdx="1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0C6C2B-DC61-4815-BB17-36F26DFEEDB7}" type="pres">
      <dgm:prSet presAssocID="{0281F7A7-D4D8-4544-9F31-14762F1C79A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AB3040-7DAE-4230-93AE-91EEFD698603}" type="pres">
      <dgm:prSet presAssocID="{3B937289-4C07-4134-B0D1-B7420CB24681}" presName="space" presStyleCnt="0"/>
      <dgm:spPr/>
      <dgm:t>
        <a:bodyPr/>
        <a:lstStyle/>
        <a:p>
          <a:endParaRPr lang="en-US"/>
        </a:p>
      </dgm:t>
    </dgm:pt>
    <dgm:pt modelId="{A71543E9-692D-4106-9E4E-BB911FDC399C}" type="pres">
      <dgm:prSet presAssocID="{DAAD083C-2BF9-41F4-96D9-43D4555C24AF}" presName="composite" presStyleCnt="0"/>
      <dgm:spPr/>
      <dgm:t>
        <a:bodyPr/>
        <a:lstStyle/>
        <a:p>
          <a:endParaRPr lang="en-US"/>
        </a:p>
      </dgm:t>
    </dgm:pt>
    <dgm:pt modelId="{93ED7ADD-C929-4142-B281-6E41780D29D4}" type="pres">
      <dgm:prSet presAssocID="{DAAD083C-2BF9-41F4-96D9-43D4555C24AF}" presName="parTx" presStyleLbl="alignNode1" presStyleIdx="2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85F667-905E-4192-8FB3-D2B017F8B5F6}" type="pres">
      <dgm:prSet presAssocID="{DAAD083C-2BF9-41F4-96D9-43D4555C24A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4F01BAC-8807-427F-9F58-811F2925EF1F}" type="presOf" srcId="{1B43EF96-E5BB-47D5-B009-658E416194A0}" destId="{CB3A5B57-5331-4D9C-A4C6-3F51F3DD2E79}" srcOrd="0" destOrd="6" presId="urn:microsoft.com/office/officeart/2005/8/layout/hList1"/>
    <dgm:cxn modelId="{C106FB73-0C88-4447-9ABE-67690DC4AC86}" type="presOf" srcId="{27E2488D-46C2-4BF8-874C-1BD614EBDDE3}" destId="{CB3A5B57-5331-4D9C-A4C6-3F51F3DD2E79}" srcOrd="0" destOrd="7" presId="urn:microsoft.com/office/officeart/2005/8/layout/hList1"/>
    <dgm:cxn modelId="{F73302B8-0730-40B1-A7A1-D1834C510032}" type="presOf" srcId="{1F511665-02D0-4DAE-A825-33BC4F9B954C}" destId="{CB3A5B57-5331-4D9C-A4C6-3F51F3DD2E79}" srcOrd="0" destOrd="4" presId="urn:microsoft.com/office/officeart/2005/8/layout/hList1"/>
    <dgm:cxn modelId="{7EB6999A-D84C-4E84-A26E-E57DC1211F7D}" srcId="{DAAD083C-2BF9-41F4-96D9-43D4555C24AF}" destId="{F3FCD1AD-51B6-499A-B18D-2BBD556AD2B6}" srcOrd="0" destOrd="0" parTransId="{6172B927-4D1F-43C0-8106-DBB563F855F9}" sibTransId="{47A623E4-6CC8-47A5-887F-9FC1B88C6ACA}"/>
    <dgm:cxn modelId="{F357B959-7DBB-4FA1-BA14-1CE3CBF82EE0}" type="presOf" srcId="{2240F498-CEC3-490F-8BBA-158AD5515739}" destId="{F685F667-905E-4192-8FB3-D2B017F8B5F6}" srcOrd="0" destOrd="1" presId="urn:microsoft.com/office/officeart/2005/8/layout/hList1"/>
    <dgm:cxn modelId="{CB970634-9449-4AE2-B29D-7BD026FA1CF8}" srcId="{DAAD083C-2BF9-41F4-96D9-43D4555C24AF}" destId="{DFF24450-BB1D-4384-96D0-A22C359066C6}" srcOrd="4" destOrd="0" parTransId="{AA65E616-F099-4BF6-824E-844CBD2A58A0}" sibTransId="{B56553CC-EF5D-4EEC-AD08-3A4480F1A6E2}"/>
    <dgm:cxn modelId="{ADF9BEB4-EFC8-435E-8299-8EBB6F1FE624}" type="presOf" srcId="{70F903BA-D59D-49DF-9465-02F7D1925E0C}" destId="{750C6C2B-DC61-4815-BB17-36F26DFEEDB7}" srcOrd="0" destOrd="5" presId="urn:microsoft.com/office/officeart/2005/8/layout/hList1"/>
    <dgm:cxn modelId="{F31334E4-AFAB-4C97-82E4-46BBCCEBE6F9}" type="presOf" srcId="{8C57B2F2-36FF-4FCD-A8CA-2D01816178CF}" destId="{750C6C2B-DC61-4815-BB17-36F26DFEEDB7}" srcOrd="0" destOrd="2" presId="urn:microsoft.com/office/officeart/2005/8/layout/hList1"/>
    <dgm:cxn modelId="{3E6CF2C3-1CE9-4CF8-9F03-73EC2C97503E}" srcId="{DAAD083C-2BF9-41F4-96D9-43D4555C24AF}" destId="{DC39E9FD-483F-41E9-9B97-83B8F40598E4}" srcOrd="2" destOrd="0" parTransId="{F0785418-9E1B-4675-A8E5-1874828C706F}" sibTransId="{9A5DEF69-DC63-4B68-9902-985FA6CEB465}"/>
    <dgm:cxn modelId="{3283D69C-9604-41D2-B28B-D1FF1FFAD26B}" srcId="{4B224FAF-4767-43EE-B195-E5169AAE3C97}" destId="{91D3976D-D3C0-43EE-90C5-427FE884B1E1}" srcOrd="0" destOrd="0" parTransId="{5C98F297-9A13-475F-90AD-F5D852A6C4B9}" sibTransId="{776410E5-52AE-4B08-B705-2DDACF11183A}"/>
    <dgm:cxn modelId="{428250CF-96F3-4442-BCCB-2C36B242BBA1}" srcId="{DAAD083C-2BF9-41F4-96D9-43D4555C24AF}" destId="{2240F498-CEC3-490F-8BBA-158AD5515739}" srcOrd="1" destOrd="0" parTransId="{718791A2-385C-46EB-A9B2-C2AC88C07A58}" sibTransId="{DFE04760-484B-4AD3-B93B-7042ED44A822}"/>
    <dgm:cxn modelId="{183414F2-E4F2-4CDC-84A5-51CC17996F6E}" srcId="{DAAD083C-2BF9-41F4-96D9-43D4555C24AF}" destId="{48603A0E-DC3E-44B0-A15E-26A4F2ACF086}" srcOrd="5" destOrd="0" parTransId="{31F5F262-7D4F-45AC-9DF0-4A022AF20542}" sibTransId="{9406D52D-144E-4A15-9DC0-B82A02BDCDEF}"/>
    <dgm:cxn modelId="{5826A126-9CE8-4F32-889B-C248E99FA6C3}" type="presOf" srcId="{48603A0E-DC3E-44B0-A15E-26A4F2ACF086}" destId="{F685F667-905E-4192-8FB3-D2B017F8B5F6}" srcOrd="0" destOrd="5" presId="urn:microsoft.com/office/officeart/2005/8/layout/hList1"/>
    <dgm:cxn modelId="{07AA4151-0E4F-452E-94A3-5428FB75B9A0}" srcId="{DAAD083C-2BF9-41F4-96D9-43D4555C24AF}" destId="{FABF9AC7-A351-4932-9544-37794ECF6829}" srcOrd="7" destOrd="0" parTransId="{0C2FBE20-42AC-41F8-9A34-BB42802B015D}" sibTransId="{4511979B-5CBE-4789-A7C8-C9DC3243F61E}"/>
    <dgm:cxn modelId="{FD6FE71A-82F1-4165-B753-0B7F8D910FB3}" srcId="{0281F7A7-D4D8-4544-9F31-14762F1C79AA}" destId="{606F50BB-3ADB-45FC-9620-4F8A02EC98A7}" srcOrd="6" destOrd="0" parTransId="{811915DB-7E1A-49A2-9B85-8E011B1974EB}" sibTransId="{4057114C-B2F5-4AB3-9600-ED2DB6C25FEE}"/>
    <dgm:cxn modelId="{DC084D10-8005-4F5F-9697-A203E2962C4D}" type="presOf" srcId="{39D812A8-87EF-4F3B-B6BB-8B417B296D76}" destId="{CB3A5B57-5331-4D9C-A4C6-3F51F3DD2E79}" srcOrd="0" destOrd="1" presId="urn:microsoft.com/office/officeart/2005/8/layout/hList1"/>
    <dgm:cxn modelId="{EEA80A6C-B320-47A2-9A9D-1F3AEBA8184A}" type="presOf" srcId="{DFF24450-BB1D-4384-96D0-A22C359066C6}" destId="{F685F667-905E-4192-8FB3-D2B017F8B5F6}" srcOrd="0" destOrd="4" presId="urn:microsoft.com/office/officeart/2005/8/layout/hList1"/>
    <dgm:cxn modelId="{1AB3B171-5E49-4065-8571-997687D5F0B2}" srcId="{91D3976D-D3C0-43EE-90C5-427FE884B1E1}" destId="{A74EF512-656E-499F-A4AA-4CD1069499E4}" srcOrd="0" destOrd="0" parTransId="{FF3CE93A-75D2-462E-8FE2-852DF6936870}" sibTransId="{FA5D4D91-E6EF-4383-9AAF-B87134AFC825}"/>
    <dgm:cxn modelId="{C3A5286A-0325-4A59-9F9C-F053E9F06D13}" type="presOf" srcId="{F3FCD1AD-51B6-499A-B18D-2BBD556AD2B6}" destId="{F685F667-905E-4192-8FB3-D2B017F8B5F6}" srcOrd="0" destOrd="0" presId="urn:microsoft.com/office/officeart/2005/8/layout/hList1"/>
    <dgm:cxn modelId="{0D326725-5528-4096-9B47-50B3D3B7DF73}" type="presOf" srcId="{0281F7A7-D4D8-4544-9F31-14762F1C79AA}" destId="{479FB177-A694-4778-A3E0-F364E1955B29}" srcOrd="0" destOrd="0" presId="urn:microsoft.com/office/officeart/2005/8/layout/hList1"/>
    <dgm:cxn modelId="{A4D57F80-B8BA-4866-8898-FE71DC69D40F}" type="presOf" srcId="{606F50BB-3ADB-45FC-9620-4F8A02EC98A7}" destId="{750C6C2B-DC61-4815-BB17-36F26DFEEDB7}" srcOrd="0" destOrd="6" presId="urn:microsoft.com/office/officeart/2005/8/layout/hList1"/>
    <dgm:cxn modelId="{3CB53022-9C19-4E31-BF1A-E37DAC562DFB}" srcId="{91D3976D-D3C0-43EE-90C5-427FE884B1E1}" destId="{AF855B8F-3E79-48C7-BD7D-1F28CC1EDA0D}" srcOrd="2" destOrd="0" parTransId="{04096545-C344-4508-8878-82D5381DEF10}" sibTransId="{4E1DF848-0357-45A1-81CF-D66D170CCFC3}"/>
    <dgm:cxn modelId="{CEDB13D0-4E3C-424C-8138-F332008E05B5}" srcId="{DAAD083C-2BF9-41F4-96D9-43D4555C24AF}" destId="{C3101013-7A16-4F85-B4DD-B7F7C8DBB276}" srcOrd="3" destOrd="0" parTransId="{1CEB96EC-92E7-43C5-821F-FABB80B46D79}" sibTransId="{1769F72A-F2C0-48C9-860C-AAB9B5588007}"/>
    <dgm:cxn modelId="{97F05553-A0D2-4DCA-8567-BF3CF5F3C188}" srcId="{0281F7A7-D4D8-4544-9F31-14762F1C79AA}" destId="{E8322E07-B7D9-4CBB-915B-FDDFE55B649E}" srcOrd="3" destOrd="0" parTransId="{C25D63AC-7FCD-47C0-8E84-848C8E77352A}" sibTransId="{EB6A1F03-481E-4DD9-A198-BD192C6D1099}"/>
    <dgm:cxn modelId="{7784BBBC-A6AB-4586-86C1-648B3105A9A2}" srcId="{91D3976D-D3C0-43EE-90C5-427FE884B1E1}" destId="{27E2488D-46C2-4BF8-874C-1BD614EBDDE3}" srcOrd="7" destOrd="0" parTransId="{C8615215-A5BB-4C8F-9E5E-DF53BF3CBE40}" sibTransId="{536064BC-A13C-47A2-A16B-2E4DBC92A639}"/>
    <dgm:cxn modelId="{4C75576B-3A1D-4A0F-B1CB-D1F93FB0FA8D}" type="presOf" srcId="{AF855B8F-3E79-48C7-BD7D-1F28CC1EDA0D}" destId="{CB3A5B57-5331-4D9C-A4C6-3F51F3DD2E79}" srcOrd="0" destOrd="2" presId="urn:microsoft.com/office/officeart/2005/8/layout/hList1"/>
    <dgm:cxn modelId="{EE922D33-5281-40CA-AEA5-03043654CE6E}" srcId="{4B224FAF-4767-43EE-B195-E5169AAE3C97}" destId="{0281F7A7-D4D8-4544-9F31-14762F1C79AA}" srcOrd="1" destOrd="0" parTransId="{6D45FB3E-4233-44B2-84EE-F3AD8944F710}" sibTransId="{3B937289-4C07-4134-B0D1-B7420CB24681}"/>
    <dgm:cxn modelId="{4A990E05-DE26-4D28-AC0A-E4DF119566AF}" type="presOf" srcId="{91D3976D-D3C0-43EE-90C5-427FE884B1E1}" destId="{48E7ACC7-6E68-4ABD-A094-CE7B491770FE}" srcOrd="0" destOrd="0" presId="urn:microsoft.com/office/officeart/2005/8/layout/hList1"/>
    <dgm:cxn modelId="{45B88D01-4589-4EF9-93AF-FD44180AA5C8}" type="presOf" srcId="{4B224FAF-4767-43EE-B195-E5169AAE3C97}" destId="{8FCFAFD8-3E2A-491A-B431-CA3B22042E94}" srcOrd="0" destOrd="0" presId="urn:microsoft.com/office/officeart/2005/8/layout/hList1"/>
    <dgm:cxn modelId="{20DA0808-998C-4E18-AE8A-DE2955C8239B}" srcId="{4B224FAF-4767-43EE-B195-E5169AAE3C97}" destId="{DAAD083C-2BF9-41F4-96D9-43D4555C24AF}" srcOrd="2" destOrd="0" parTransId="{06A6CFE2-38A3-47AF-84E9-BEF7786B8874}" sibTransId="{759D26AF-E813-48FA-80F7-F889DCF2DD57}"/>
    <dgm:cxn modelId="{A5986F7B-FF6E-445A-A29C-8E34751372E0}" type="presOf" srcId="{DC39E9FD-483F-41E9-9B97-83B8F40598E4}" destId="{F685F667-905E-4192-8FB3-D2B017F8B5F6}" srcOrd="0" destOrd="2" presId="urn:microsoft.com/office/officeart/2005/8/layout/hList1"/>
    <dgm:cxn modelId="{D756D172-A6D9-441A-BEC4-665B916522A8}" srcId="{91D3976D-D3C0-43EE-90C5-427FE884B1E1}" destId="{1F511665-02D0-4DAE-A825-33BC4F9B954C}" srcOrd="4" destOrd="0" parTransId="{A384456C-EBF0-4CE6-9CC1-D272B9BF8EA0}" sibTransId="{5800851B-3063-48FF-90CD-B4E97FED874D}"/>
    <dgm:cxn modelId="{44838015-B0FC-474C-8F7E-DCF51664F7D0}" type="presOf" srcId="{A4B2237C-5790-433C-BA92-2D2E2D27A581}" destId="{CB3A5B57-5331-4D9C-A4C6-3F51F3DD2E79}" srcOrd="0" destOrd="5" presId="urn:microsoft.com/office/officeart/2005/8/layout/hList1"/>
    <dgm:cxn modelId="{FFD9A264-87F2-4766-AAD3-3BB7DEF85916}" srcId="{0281F7A7-D4D8-4544-9F31-14762F1C79AA}" destId="{64432AD7-FBDE-46DB-A985-1555BD7B6B13}" srcOrd="4" destOrd="0" parTransId="{046B0CFB-0A6E-42B3-BDDD-9490A8FD42B9}" sibTransId="{18CCD621-425A-40ED-A74A-E3BF73AA249F}"/>
    <dgm:cxn modelId="{BF8E7E67-1950-493F-8353-7B53E286A577}" type="presOf" srcId="{64432AD7-FBDE-46DB-A985-1555BD7B6B13}" destId="{750C6C2B-DC61-4815-BB17-36F26DFEEDB7}" srcOrd="0" destOrd="4" presId="urn:microsoft.com/office/officeart/2005/8/layout/hList1"/>
    <dgm:cxn modelId="{81A66C01-4A40-43FF-8CA0-5321BE86DD8C}" srcId="{91D3976D-D3C0-43EE-90C5-427FE884B1E1}" destId="{A4B2237C-5790-433C-BA92-2D2E2D27A581}" srcOrd="5" destOrd="0" parTransId="{78868533-DFFF-4A63-A081-B3B214C91105}" sibTransId="{CDB9257C-5404-4EE3-9EC4-E0ED313659E1}"/>
    <dgm:cxn modelId="{87081CB8-175A-4C1D-89A3-2DAB61A6302B}" type="presOf" srcId="{FABF9AC7-A351-4932-9544-37794ECF6829}" destId="{F685F667-905E-4192-8FB3-D2B017F8B5F6}" srcOrd="0" destOrd="7" presId="urn:microsoft.com/office/officeart/2005/8/layout/hList1"/>
    <dgm:cxn modelId="{1C96ACE3-DCDD-40F0-9026-B83966BE39A0}" srcId="{DAAD083C-2BF9-41F4-96D9-43D4555C24AF}" destId="{0B82FD34-927A-45AA-9957-7BFFAB0EFA81}" srcOrd="6" destOrd="0" parTransId="{B58C68AA-7C03-4A35-B8A4-0AE858A9880C}" sibTransId="{0A6042CE-E727-4B3B-9878-112319D27841}"/>
    <dgm:cxn modelId="{AA0B9540-FEE5-44CB-9E12-20B7EAE90B89}" srcId="{0281F7A7-D4D8-4544-9F31-14762F1C79AA}" destId="{70F903BA-D59D-49DF-9465-02F7D1925E0C}" srcOrd="5" destOrd="0" parTransId="{7E618F49-01F6-4740-99CF-723F8E855516}" sibTransId="{5E204B8A-48EC-49F3-B4CF-C2CD01FB84A6}"/>
    <dgm:cxn modelId="{DA0F2E40-54E8-432A-A29C-A44B6E5EFEB9}" type="presOf" srcId="{DAAD083C-2BF9-41F4-96D9-43D4555C24AF}" destId="{93ED7ADD-C929-4142-B281-6E41780D29D4}" srcOrd="0" destOrd="0" presId="urn:microsoft.com/office/officeart/2005/8/layout/hList1"/>
    <dgm:cxn modelId="{548A2247-11A9-40A1-A0C9-FF99801AFB0D}" type="presOf" srcId="{4FBA1800-D345-4C33-BDF0-19011271E10B}" destId="{750C6C2B-DC61-4815-BB17-36F26DFEEDB7}" srcOrd="0" destOrd="1" presId="urn:microsoft.com/office/officeart/2005/8/layout/hList1"/>
    <dgm:cxn modelId="{485C8FDA-9A1E-4C93-AA1E-F89D9C26B3FE}" srcId="{91D3976D-D3C0-43EE-90C5-427FE884B1E1}" destId="{50EB89CB-EB7F-4D6E-971A-5F38367D3C50}" srcOrd="3" destOrd="0" parTransId="{7B884B34-C279-4943-AD0A-6D0CBB2940E4}" sibTransId="{DEFC626D-FC44-465A-A9F7-E1ED9B9871AE}"/>
    <dgm:cxn modelId="{825BD189-E86F-46EE-BBC3-A2B3848A7933}" type="presOf" srcId="{0B82FD34-927A-45AA-9957-7BFFAB0EFA81}" destId="{F685F667-905E-4192-8FB3-D2B017F8B5F6}" srcOrd="0" destOrd="6" presId="urn:microsoft.com/office/officeart/2005/8/layout/hList1"/>
    <dgm:cxn modelId="{463DDEA7-6708-4AB1-BE7E-E1BF2FCF5172}" type="presOf" srcId="{50EB89CB-EB7F-4D6E-971A-5F38367D3C50}" destId="{CB3A5B57-5331-4D9C-A4C6-3F51F3DD2E79}" srcOrd="0" destOrd="3" presId="urn:microsoft.com/office/officeart/2005/8/layout/hList1"/>
    <dgm:cxn modelId="{7244CAD8-C249-4E78-B0E7-D46F23BD4D53}" srcId="{0281F7A7-D4D8-4544-9F31-14762F1C79AA}" destId="{4FBA1800-D345-4C33-BDF0-19011271E10B}" srcOrd="1" destOrd="0" parTransId="{863C7490-8735-4E58-96D5-BCA32D350E91}" sibTransId="{CA1A42CF-95B3-4BFF-A2A9-E8E8F3C7A2E9}"/>
    <dgm:cxn modelId="{D507B291-D35C-4371-8933-85C7369205F1}" type="presOf" srcId="{A74EF512-656E-499F-A4AA-4CD1069499E4}" destId="{CB3A5B57-5331-4D9C-A4C6-3F51F3DD2E79}" srcOrd="0" destOrd="0" presId="urn:microsoft.com/office/officeart/2005/8/layout/hList1"/>
    <dgm:cxn modelId="{8170062A-D0D1-4C41-BE5A-73E91ECD8181}" type="presOf" srcId="{C3101013-7A16-4F85-B4DD-B7F7C8DBB276}" destId="{F685F667-905E-4192-8FB3-D2B017F8B5F6}" srcOrd="0" destOrd="3" presId="urn:microsoft.com/office/officeart/2005/8/layout/hList1"/>
    <dgm:cxn modelId="{433DF821-41B9-40C9-97E2-26A98E59FA2A}" type="presOf" srcId="{1B479EC1-63D5-4398-8CDF-B8B4717228DF}" destId="{750C6C2B-DC61-4815-BB17-36F26DFEEDB7}" srcOrd="0" destOrd="7" presId="urn:microsoft.com/office/officeart/2005/8/layout/hList1"/>
    <dgm:cxn modelId="{5B6D3E55-E29C-49A1-907F-15A7CEDA77B4}" srcId="{91D3976D-D3C0-43EE-90C5-427FE884B1E1}" destId="{39D812A8-87EF-4F3B-B6BB-8B417B296D76}" srcOrd="1" destOrd="0" parTransId="{EF106B65-A049-48B5-8726-448B049ED270}" sibTransId="{6F789086-2721-41C6-84C4-F3DC1FA658CE}"/>
    <dgm:cxn modelId="{B6D68A59-7886-4CA2-AF7F-DF30D87CCA8B}" type="presOf" srcId="{E8322E07-B7D9-4CBB-915B-FDDFE55B649E}" destId="{750C6C2B-DC61-4815-BB17-36F26DFEEDB7}" srcOrd="0" destOrd="3" presId="urn:microsoft.com/office/officeart/2005/8/layout/hList1"/>
    <dgm:cxn modelId="{AF4D2CC8-C481-4055-AA80-20984D10E33C}" srcId="{91D3976D-D3C0-43EE-90C5-427FE884B1E1}" destId="{1B43EF96-E5BB-47D5-B009-658E416194A0}" srcOrd="6" destOrd="0" parTransId="{E22E8A70-DC43-46C7-B8D0-F8EAA3D49A20}" sibTransId="{C87F4603-B0D7-4841-9A8C-619CE0969824}"/>
    <dgm:cxn modelId="{BF7F5063-7174-4B52-9AA8-0EAAE0711C22}" type="presOf" srcId="{8631FB4D-19A7-4230-ACB9-3D83E36F66F4}" destId="{750C6C2B-DC61-4815-BB17-36F26DFEEDB7}" srcOrd="0" destOrd="0" presId="urn:microsoft.com/office/officeart/2005/8/layout/hList1"/>
    <dgm:cxn modelId="{D146B357-B49E-468B-8A09-7EB858B0129F}" srcId="{0281F7A7-D4D8-4544-9F31-14762F1C79AA}" destId="{8C57B2F2-36FF-4FCD-A8CA-2D01816178CF}" srcOrd="2" destOrd="0" parTransId="{C5023188-5A94-4219-947D-FFD88624D273}" sibTransId="{109D2DE5-F3A3-4E0B-96F8-5EA39B5225AE}"/>
    <dgm:cxn modelId="{0A226B34-2CB4-453C-8AA8-EC6C7ED270E5}" srcId="{0281F7A7-D4D8-4544-9F31-14762F1C79AA}" destId="{1B479EC1-63D5-4398-8CDF-B8B4717228DF}" srcOrd="7" destOrd="0" parTransId="{52F94B60-2590-444C-8F59-FFDDF8B4D64B}" sibTransId="{5F36CB1E-F856-4AAB-9DAC-99F7DE8C7077}"/>
    <dgm:cxn modelId="{1F72FA21-2908-49BD-82B2-C440E9519B0A}" srcId="{0281F7A7-D4D8-4544-9F31-14762F1C79AA}" destId="{8631FB4D-19A7-4230-ACB9-3D83E36F66F4}" srcOrd="0" destOrd="0" parTransId="{C1CB0347-A253-479B-8E44-763072CCB5C4}" sibTransId="{EDB46547-F6C7-401D-AAED-6BA0039AA7EE}"/>
    <dgm:cxn modelId="{0C3E8006-E595-4C93-B711-E94F0A65C175}" type="presParOf" srcId="{8FCFAFD8-3E2A-491A-B431-CA3B22042E94}" destId="{350D4367-4381-4125-A3FB-FAB151B9E426}" srcOrd="0" destOrd="0" presId="urn:microsoft.com/office/officeart/2005/8/layout/hList1"/>
    <dgm:cxn modelId="{754F0389-8B7D-44F6-A7E4-CE6DD227BC7E}" type="presParOf" srcId="{350D4367-4381-4125-A3FB-FAB151B9E426}" destId="{48E7ACC7-6E68-4ABD-A094-CE7B491770FE}" srcOrd="0" destOrd="0" presId="urn:microsoft.com/office/officeart/2005/8/layout/hList1"/>
    <dgm:cxn modelId="{B11C43A3-96F8-4748-BCC4-3193F883CEFA}" type="presParOf" srcId="{350D4367-4381-4125-A3FB-FAB151B9E426}" destId="{CB3A5B57-5331-4D9C-A4C6-3F51F3DD2E79}" srcOrd="1" destOrd="0" presId="urn:microsoft.com/office/officeart/2005/8/layout/hList1"/>
    <dgm:cxn modelId="{88C3AE49-9BC1-4A4C-9F5E-52935FAA1CBC}" type="presParOf" srcId="{8FCFAFD8-3E2A-491A-B431-CA3B22042E94}" destId="{78CD9E0C-C179-449E-B1DB-AEBE0800CC1E}" srcOrd="1" destOrd="0" presId="urn:microsoft.com/office/officeart/2005/8/layout/hList1"/>
    <dgm:cxn modelId="{B506EAF4-0919-468A-8D38-99F517B8F92D}" type="presParOf" srcId="{8FCFAFD8-3E2A-491A-B431-CA3B22042E94}" destId="{63AD3421-BA13-41A3-ADF5-C8CDCC636C65}" srcOrd="2" destOrd="0" presId="urn:microsoft.com/office/officeart/2005/8/layout/hList1"/>
    <dgm:cxn modelId="{C6F22A35-D30E-4ECE-B2EB-B2589F398C52}" type="presParOf" srcId="{63AD3421-BA13-41A3-ADF5-C8CDCC636C65}" destId="{479FB177-A694-4778-A3E0-F364E1955B29}" srcOrd="0" destOrd="0" presId="urn:microsoft.com/office/officeart/2005/8/layout/hList1"/>
    <dgm:cxn modelId="{2B0DF293-58C9-464B-B069-AD5643F5B1B8}" type="presParOf" srcId="{63AD3421-BA13-41A3-ADF5-C8CDCC636C65}" destId="{750C6C2B-DC61-4815-BB17-36F26DFEEDB7}" srcOrd="1" destOrd="0" presId="urn:microsoft.com/office/officeart/2005/8/layout/hList1"/>
    <dgm:cxn modelId="{DD8AB01F-1360-4044-9DB5-04AAC43EE2DC}" type="presParOf" srcId="{8FCFAFD8-3E2A-491A-B431-CA3B22042E94}" destId="{0BAB3040-7DAE-4230-93AE-91EEFD698603}" srcOrd="3" destOrd="0" presId="urn:microsoft.com/office/officeart/2005/8/layout/hList1"/>
    <dgm:cxn modelId="{491026C2-FFB7-4DCF-B482-94A1AB260046}" type="presParOf" srcId="{8FCFAFD8-3E2A-491A-B431-CA3B22042E94}" destId="{A71543E9-692D-4106-9E4E-BB911FDC399C}" srcOrd="4" destOrd="0" presId="urn:microsoft.com/office/officeart/2005/8/layout/hList1"/>
    <dgm:cxn modelId="{391B9B93-D54E-4DAB-A4B4-CBF6DE4F8BFE}" type="presParOf" srcId="{A71543E9-692D-4106-9E4E-BB911FDC399C}" destId="{93ED7ADD-C929-4142-B281-6E41780D29D4}" srcOrd="0" destOrd="0" presId="urn:microsoft.com/office/officeart/2005/8/layout/hList1"/>
    <dgm:cxn modelId="{496F5DD8-AE68-4CFE-B456-F19B7FCBD73B}" type="presParOf" srcId="{A71543E9-692D-4106-9E4E-BB911FDC399C}" destId="{F685F667-905E-4192-8FB3-D2B017F8B5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BC7591-947B-47E8-816E-E8BF44514573}">
      <dsp:nvSpPr>
        <dsp:cNvPr id="0" name=""/>
        <dsp:cNvSpPr/>
      </dsp:nvSpPr>
      <dsp:spPr>
        <a:xfrm>
          <a:off x="2447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Inputs</a:t>
          </a:r>
          <a:endParaRPr lang="ru-RU" sz="3600" kern="1200" dirty="0"/>
        </a:p>
      </dsp:txBody>
      <dsp:txXfrm>
        <a:off x="2447" y="59671"/>
        <a:ext cx="2981440" cy="1192576"/>
      </dsp:txXfrm>
    </dsp:sp>
    <dsp:sp modelId="{858DB962-FA0F-4D4B-9F18-36FCE32C605D}">
      <dsp:nvSpPr>
        <dsp:cNvPr id="0" name=""/>
        <dsp:cNvSpPr/>
      </dsp:nvSpPr>
      <dsp:spPr>
        <a:xfrm>
          <a:off x="2685743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Filters</a:t>
          </a:r>
          <a:endParaRPr lang="ru-RU" sz="3600" kern="1200" dirty="0"/>
        </a:p>
      </dsp:txBody>
      <dsp:txXfrm>
        <a:off x="2685743" y="59671"/>
        <a:ext cx="2981440" cy="1192576"/>
      </dsp:txXfrm>
    </dsp:sp>
    <dsp:sp modelId="{A6D92E4E-6947-4B83-B96F-5B5A55C10666}">
      <dsp:nvSpPr>
        <dsp:cNvPr id="0" name=""/>
        <dsp:cNvSpPr/>
      </dsp:nvSpPr>
      <dsp:spPr>
        <a:xfrm>
          <a:off x="5369040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Outputs</a:t>
          </a:r>
          <a:endParaRPr lang="ru-RU" sz="3600" kern="1200" dirty="0"/>
        </a:p>
      </dsp:txBody>
      <dsp:txXfrm>
        <a:off x="5369040" y="59671"/>
        <a:ext cx="2981440" cy="119257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E7ACC7-6E68-4ABD-A094-CE7B491770FE}">
      <dsp:nvSpPr>
        <dsp:cNvPr id="0" name=""/>
        <dsp:cNvSpPr/>
      </dsp:nvSpPr>
      <dsp:spPr>
        <a:xfrm flipV="1">
          <a:off x="2417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2417" y="143789"/>
        <a:ext cx="2357322" cy="315843"/>
      </dsp:txXfrm>
    </dsp:sp>
    <dsp:sp modelId="{CB3A5B57-5331-4D9C-A4C6-3F51F3DD2E79}">
      <dsp:nvSpPr>
        <dsp:cNvPr id="0" name=""/>
        <dsp:cNvSpPr/>
      </dsp:nvSpPr>
      <dsp:spPr>
        <a:xfrm>
          <a:off x="2417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File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TCP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UDP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HTTP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WebSocket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Syslog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IRC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IMAP</a:t>
          </a:r>
          <a:endParaRPr lang="ru-RU" sz="2000" kern="1200" dirty="0"/>
        </a:p>
      </dsp:txBody>
      <dsp:txXfrm>
        <a:off x="2417" y="329554"/>
        <a:ext cx="2357322" cy="2854800"/>
      </dsp:txXfrm>
    </dsp:sp>
    <dsp:sp modelId="{479FB177-A694-4778-A3E0-F364E1955B29}">
      <dsp:nvSpPr>
        <dsp:cNvPr id="0" name=""/>
        <dsp:cNvSpPr/>
      </dsp:nvSpPr>
      <dsp:spPr>
        <a:xfrm flipV="1">
          <a:off x="2689764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2689764" y="143789"/>
        <a:ext cx="2357322" cy="315843"/>
      </dsp:txXfrm>
    </dsp:sp>
    <dsp:sp modelId="{750C6C2B-DC61-4815-BB17-36F26DFEEDB7}">
      <dsp:nvSpPr>
        <dsp:cNvPr id="0" name=""/>
        <dsp:cNvSpPr/>
      </dsp:nvSpPr>
      <dsp:spPr>
        <a:xfrm>
          <a:off x="2689764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Grok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GeoIP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Filetr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Tags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DNS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Aggregate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JSON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XML</a:t>
          </a:r>
          <a:endParaRPr lang="ru-RU" sz="2000" kern="1200" dirty="0"/>
        </a:p>
      </dsp:txBody>
      <dsp:txXfrm>
        <a:off x="2689764" y="329554"/>
        <a:ext cx="2357322" cy="2854800"/>
      </dsp:txXfrm>
    </dsp:sp>
    <dsp:sp modelId="{93ED7ADD-C929-4142-B281-6E41780D29D4}">
      <dsp:nvSpPr>
        <dsp:cNvPr id="0" name=""/>
        <dsp:cNvSpPr/>
      </dsp:nvSpPr>
      <dsp:spPr>
        <a:xfrm flipV="1">
          <a:off x="5377112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5377112" y="143789"/>
        <a:ext cx="2357322" cy="315843"/>
      </dsp:txXfrm>
    </dsp:sp>
    <dsp:sp modelId="{F685F667-905E-4192-8FB3-D2B017F8B5F6}">
      <dsp:nvSpPr>
        <dsp:cNvPr id="0" name=""/>
        <dsp:cNvSpPr/>
      </dsp:nvSpPr>
      <dsp:spPr>
        <a:xfrm>
          <a:off x="5377112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Elasticsearch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Graphite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Nagios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Riemann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DataDog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Redis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Riak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MongoDB</a:t>
          </a:r>
          <a:endParaRPr lang="ru-RU" sz="2000" kern="1200" dirty="0"/>
        </a:p>
      </dsp:txBody>
      <dsp:txXfrm>
        <a:off x="5377112" y="329554"/>
        <a:ext cx="2357322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4D876-4664-4EAA-B25E-884ABB83D7BD}" type="datetimeFigureOut">
              <a:rPr lang="ru-RU" smtClean="0"/>
              <a:pPr/>
              <a:t>28.01.2016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41BD0-AE72-4CAA-B924-496AAFB9114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22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0250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>
                <a:solidFill>
                  <a:prstClr val="black"/>
                </a:solidFill>
              </a:rPr>
              <a:pPr/>
              <a:t>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521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8122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385157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6886"/>
            <a:ext cx="8077200" cy="1255014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8077200" cy="1124712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6340-6980-446B-B038-940351BD1291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 bwMode="invGray">
          <a:xfrm>
            <a:off x="0" y="384625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7BCE-E26A-43AE-9E92-C287E48DF6B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51435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05980"/>
            <a:ext cx="19050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FA81-BC85-4671-B698-29C7675EA38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4783095"/>
            <a:ext cx="3836404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5DFC-8A87-4106-9C75-BE1B6030B0B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195189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95189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89154"/>
            <a:ext cx="8013192" cy="1227582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371600"/>
            <a:ext cx="8022336" cy="51435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D4B-6098-487A-9691-DA43FF825ADF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0452"/>
            <a:ext cx="4038600" cy="346786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0452"/>
            <a:ext cx="4038600" cy="3467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C7E9-C331-4918-9C92-A1CD8B17201A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4241"/>
            <a:ext cx="4040188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4241"/>
            <a:ext cx="4041775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8D1-9EFB-4026-B4A6-2101AAF66C7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6C67-186B-4A87-AE15-3772991DC2D6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1ACE-9123-46CA-B392-E11633484CD6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14300"/>
            <a:ext cx="2523744" cy="733806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307350"/>
            <a:ext cx="5920641" cy="34191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297514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6E93-3C7F-45A9-9810-3AA0B4769F8E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16586"/>
            <a:ext cx="2525150" cy="733806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113606"/>
            <a:ext cx="6247397" cy="402989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296162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877824"/>
            <a:ext cx="2523744" cy="150876"/>
          </a:xfrm>
        </p:spPr>
        <p:txBody>
          <a:bodyPr/>
          <a:lstStyle/>
          <a:p>
            <a:fld id="{8C36A7F4-2DFE-4D63-8A6B-65B097E59668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877824"/>
            <a:ext cx="5193792" cy="15087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877824"/>
            <a:ext cx="733864" cy="150876"/>
          </a:xfrm>
        </p:spPr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7692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0"/>
            <a:ext cx="9143999" cy="10753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3829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1394"/>
            <a:ext cx="8229600" cy="346920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49"/>
            <a:ext cx="2133600" cy="20574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FE7AB94-DF6A-4F66-827D-F8988D3C2C75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4857749"/>
            <a:ext cx="5507719" cy="20574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4857749"/>
            <a:ext cx="733864" cy="20574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13" Type="http://schemas.openxmlformats.org/officeDocument/2006/relationships/image" Target="../media/image55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etseq.net/" TargetMode="External"/><Relationship Id="rId7" Type="http://schemas.openxmlformats.org/officeDocument/2006/relationships/image" Target="../media/image60.jpeg"/><Relationship Id="rId2" Type="http://schemas.openxmlformats.org/officeDocument/2006/relationships/hyperlink" Target="http://serilo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ructured-log/structured-log" TargetMode="External"/><Relationship Id="rId5" Type="http://schemas.openxmlformats.org/officeDocument/2006/relationships/hyperlink" Target="https://github.com/destructurama/fsharp" TargetMode="External"/><Relationship Id="rId4" Type="http://schemas.openxmlformats.org/officeDocument/2006/relationships/hyperlink" Target="http://nblumhardt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twitter.com/KulakovT" TargetMode="External"/><Relationship Id="rId7" Type="http://schemas.openxmlformats.org/officeDocument/2006/relationships/image" Target="../media/image62.jpeg"/><Relationship Id="rId2" Type="http://schemas.openxmlformats.org/officeDocument/2006/relationships/hyperlink" Target="mailto:Anatoly.Kulakov@outloo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://spbdotnet.org/" TargetMode="External"/><Relationship Id="rId4" Type="http://schemas.openxmlformats.org/officeDocument/2006/relationships/hyperlink" Target="https://github.com/AnatolyKulakov/Samples/tree/master/11.12.2015%20DotNext" TargetMode="External"/><Relationship Id="rId9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59782"/>
            <a:ext cx="6190456" cy="912118"/>
          </a:xfrm>
        </p:spPr>
        <p:txBody>
          <a:bodyPr/>
          <a:lstStyle/>
          <a:p>
            <a:pPr algn="r"/>
            <a:r>
              <a:rPr lang="en-US" dirty="0" smtClean="0"/>
              <a:t>Structured Logging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635646"/>
            <a:ext cx="6120680" cy="1124712"/>
          </a:xfrm>
        </p:spPr>
        <p:txBody>
          <a:bodyPr/>
          <a:lstStyle/>
          <a:p>
            <a:pPr algn="r"/>
            <a:r>
              <a:rPr lang="en-US" dirty="0" smtClean="0"/>
              <a:t>Anatoly Kulakov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0382" y="123477"/>
            <a:ext cx="1575557" cy="237283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9755" y="4011910"/>
            <a:ext cx="1656184" cy="969473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rgbClr val="4D240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S3_ACCESS_LOG %{</a:t>
            </a:r>
            <a:r>
              <a:rPr lang="en-US" sz="1200" dirty="0" err="1" smtClean="0"/>
              <a:t>WORD:owner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NOTSPACE:bucket</a:t>
            </a:r>
            <a:r>
              <a:rPr lang="en-US" sz="1200" dirty="0" smtClean="0"/>
              <a:t>} \[%{</a:t>
            </a:r>
            <a:r>
              <a:rPr lang="en-US" sz="1200" dirty="0" err="1" smtClean="0"/>
              <a:t>HTTPDATE:timestamp</a:t>
            </a:r>
            <a:r>
              <a:rPr lang="en-US" sz="1200" dirty="0" smtClean="0"/>
              <a:t>}\]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NOTSPACE:request_id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NOTSPACE:operation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NOTSPACE:key</a:t>
            </a:r>
            <a:r>
              <a:rPr lang="en-US" sz="1200" dirty="0" smtClean="0"/>
              <a:t>} (?:"%{S3_REQUEST_LINE}"|-) (?:%{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}|-) (?:-|%{</a:t>
            </a:r>
            <a:r>
              <a:rPr lang="en-US" sz="1200" dirty="0" err="1" smtClean="0"/>
              <a:t>NOTSPACE:error_code</a:t>
            </a:r>
            <a:r>
              <a:rPr lang="en-US" sz="1200" dirty="0" smtClean="0"/>
              <a:t>}) (?:%{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INT:object_size:int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INT:request_time_ms:int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INT:turnaround_time_ms:int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QS:referrer</a:t>
            </a:r>
            <a:r>
              <a:rPr lang="en-US" sz="1200" dirty="0" smtClean="0"/>
              <a:t>}|-) (?:"?%{</a:t>
            </a:r>
            <a:r>
              <a:rPr lang="en-US" sz="1200" dirty="0" err="1" smtClean="0"/>
              <a:t>QS:agent</a:t>
            </a:r>
            <a:r>
              <a:rPr lang="en-US" sz="1200" dirty="0" smtClean="0"/>
              <a:t>}"?|-) (?:-|%{</a:t>
            </a:r>
            <a:r>
              <a:rPr lang="en-US" sz="1200" dirty="0" err="1" smtClean="0"/>
              <a:t>NOTSPACE:version_id</a:t>
            </a:r>
            <a:r>
              <a:rPr lang="en-US" sz="1200" dirty="0" smtClean="0"/>
              <a:t>}) ELB_URIPATHPARAM %{</a:t>
            </a:r>
            <a:r>
              <a:rPr lang="en-US" sz="1200" dirty="0" err="1" smtClean="0"/>
              <a:t>URIPATH:path</a:t>
            </a:r>
            <a:r>
              <a:rPr lang="en-US" sz="1200" dirty="0" smtClean="0"/>
              <a:t>}(?:%{</a:t>
            </a:r>
            <a:r>
              <a:rPr lang="en-US" sz="1200" dirty="0" err="1" smtClean="0"/>
              <a:t>URIPARAM:params</a:t>
            </a:r>
            <a:r>
              <a:rPr lang="en-US" sz="1200" dirty="0" smtClean="0"/>
              <a:t>})? </a:t>
            </a:r>
          </a:p>
          <a:p>
            <a:endParaRPr lang="en-US" sz="1200" dirty="0"/>
          </a:p>
          <a:p>
            <a:r>
              <a:rPr lang="en-US" sz="1200" dirty="0" smtClean="0"/>
              <a:t>ELB_URI %{</a:t>
            </a:r>
            <a:r>
              <a:rPr lang="en-US" sz="1200" dirty="0" err="1" smtClean="0"/>
              <a:t>URIPROTO:proto</a:t>
            </a:r>
            <a:r>
              <a:rPr lang="en-US" sz="1200" dirty="0" smtClean="0"/>
              <a:t>}://(?:%{USER}(?::[^@]*)?@)?(?:%{</a:t>
            </a:r>
            <a:r>
              <a:rPr lang="en-US" sz="1200" dirty="0" err="1" smtClean="0"/>
              <a:t>URIHOST:urihost</a:t>
            </a:r>
            <a:r>
              <a:rPr lang="en-US" sz="1200" dirty="0" smtClean="0"/>
              <a:t>})?(?:%{ELB_URIPATHPARAM})? </a:t>
            </a:r>
          </a:p>
          <a:p>
            <a:endParaRPr lang="en-US" sz="1200" dirty="0"/>
          </a:p>
          <a:p>
            <a:r>
              <a:rPr lang="en-US" sz="1200" dirty="0" smtClean="0"/>
              <a:t>ELB_REQUEST_LINE (?:%{</a:t>
            </a:r>
            <a:r>
              <a:rPr lang="en-US" sz="1200" dirty="0" err="1" smtClean="0"/>
              <a:t>WORD:verb</a:t>
            </a:r>
            <a:r>
              <a:rPr lang="en-US" sz="1200" dirty="0" smtClean="0"/>
              <a:t>} %{</a:t>
            </a:r>
            <a:r>
              <a:rPr lang="en-US" sz="1200" dirty="0" err="1" smtClean="0"/>
              <a:t>ELB_URI:request</a:t>
            </a:r>
            <a:r>
              <a:rPr lang="en-US" sz="1200" dirty="0" smtClean="0"/>
              <a:t>}(?: HTTP/%{</a:t>
            </a:r>
            <a:r>
              <a:rPr lang="en-US" sz="1200" dirty="0" err="1" smtClean="0"/>
              <a:t>NUMBER:httpversion</a:t>
            </a:r>
            <a:r>
              <a:rPr lang="en-US" sz="1200" dirty="0" smtClean="0"/>
              <a:t>})?|%{</a:t>
            </a:r>
            <a:r>
              <a:rPr lang="en-US" sz="1200" dirty="0" err="1" smtClean="0"/>
              <a:t>DATA:rawrequest</a:t>
            </a:r>
            <a:r>
              <a:rPr lang="en-US" sz="1200" dirty="0" smtClean="0"/>
              <a:t>}) </a:t>
            </a:r>
          </a:p>
          <a:p>
            <a:endParaRPr lang="en-US" sz="1200" dirty="0"/>
          </a:p>
          <a:p>
            <a:r>
              <a:rPr lang="en-US" sz="1200" dirty="0" smtClean="0"/>
              <a:t>ELB_ACCESS_LOG %{TIMESTAMP_ISO8601:timestamp} %{</a:t>
            </a:r>
            <a:r>
              <a:rPr lang="en-US" sz="1200" dirty="0" err="1" smtClean="0"/>
              <a:t>NOTSPACE:elb</a:t>
            </a:r>
            <a:r>
              <a:rPr lang="en-US" sz="1200" dirty="0" smtClean="0"/>
              <a:t>}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}:%{</a:t>
            </a:r>
            <a:r>
              <a:rPr lang="en-US" sz="1200" dirty="0" err="1" smtClean="0"/>
              <a:t>INT:clientport:int</a:t>
            </a:r>
            <a:r>
              <a:rPr lang="en-US" sz="1200" dirty="0" smtClean="0"/>
              <a:t>} (?:(%{</a:t>
            </a:r>
            <a:r>
              <a:rPr lang="en-US" sz="1200" dirty="0" err="1" smtClean="0"/>
              <a:t>IP:backendip</a:t>
            </a:r>
            <a:r>
              <a:rPr lang="en-US" sz="1200" dirty="0" smtClean="0"/>
              <a:t>}:?:%{</a:t>
            </a:r>
            <a:r>
              <a:rPr lang="en-US" sz="1200" dirty="0" err="1" smtClean="0"/>
              <a:t>INT:backendport:int</a:t>
            </a:r>
            <a:r>
              <a:rPr lang="en-US" sz="1200" dirty="0" smtClean="0"/>
              <a:t>})|-) %{</a:t>
            </a:r>
            <a:r>
              <a:rPr lang="en-US" sz="1200" dirty="0" err="1" smtClean="0"/>
              <a:t>NUMBER:request_processing_time:float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NUMBER:backend_processing_time:float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NUMBER:response_processing_time:float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INT:backend_response:int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INT:received_bytes:int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 "%{ELB_REQUEST_LINE}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CISCOFW106001 %{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connection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from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 to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 flags %{</a:t>
            </a:r>
            <a:r>
              <a:rPr lang="en-US" sz="1200" dirty="0" err="1" smtClean="0"/>
              <a:t>GREEDYDATA:tcp_flags</a:t>
            </a:r>
            <a:r>
              <a:rPr lang="en-US" sz="1200" dirty="0" smtClean="0"/>
              <a:t>} on interface %{</a:t>
            </a:r>
            <a:r>
              <a:rPr lang="en-US" sz="1200" dirty="0" err="1" smtClean="0"/>
              <a:t>GREEDYDATA:interface</a:t>
            </a:r>
            <a:r>
              <a:rPr lang="en-US" sz="1200" dirty="0" smtClean="0"/>
              <a:t>} 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CISCOFW106006_106007_106010 %{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(?:</a:t>
            </a:r>
            <a:r>
              <a:rPr lang="en-US" sz="1200" dirty="0" err="1" smtClean="0"/>
              <a:t>from|src</a:t>
            </a:r>
            <a:r>
              <a:rPr lang="en-US" sz="1200" dirty="0" smtClean="0"/>
              <a:t>)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DATA:src_fwuser</a:t>
            </a:r>
            <a:r>
              <a:rPr lang="en-US" sz="1200" dirty="0" smtClean="0"/>
              <a:t>}\))? (?:</a:t>
            </a:r>
            <a:r>
              <a:rPr lang="en-US" sz="1200" dirty="0" err="1" smtClean="0"/>
              <a:t>to|dst</a:t>
            </a:r>
            <a:r>
              <a:rPr lang="en-US" sz="1200" dirty="0" smtClean="0"/>
              <a:t>)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DATA:dst_fwuser</a:t>
            </a:r>
            <a:r>
              <a:rPr lang="en-US" sz="1200" dirty="0" smtClean="0"/>
              <a:t>}\))? (?:on interface %{</a:t>
            </a:r>
            <a:r>
              <a:rPr lang="en-US" sz="1200" dirty="0" err="1" smtClean="0"/>
              <a:t>DATA:interface</a:t>
            </a:r>
            <a:r>
              <a:rPr lang="en-US" sz="1200" dirty="0" smtClean="0"/>
              <a:t>}|due to %{</a:t>
            </a:r>
            <a:r>
              <a:rPr lang="en-US" sz="1200" dirty="0" err="1" smtClean="0"/>
              <a:t>CISCO_REASON:reason</a:t>
            </a:r>
            <a:r>
              <a:rPr lang="en-US" sz="1200" dirty="0" smtClean="0"/>
              <a:t>})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061247" y="2355726"/>
            <a:ext cx="3759225" cy="1685859"/>
            <a:chOff x="5061247" y="2355726"/>
            <a:chExt cx="3759225" cy="1685859"/>
          </a:xfrm>
        </p:grpSpPr>
        <p:grpSp>
          <p:nvGrpSpPr>
            <p:cNvPr id="27" name="Group 26"/>
            <p:cNvGrpSpPr/>
            <p:nvPr/>
          </p:nvGrpSpPr>
          <p:grpSpPr>
            <a:xfrm>
              <a:off x="5061247" y="2355726"/>
              <a:ext cx="3759225" cy="1584176"/>
              <a:chOff x="5061247" y="2355726"/>
              <a:chExt cx="3759225" cy="158417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061247" y="2355726"/>
                <a:ext cx="806897" cy="158417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vert270" wrap="square" rtlCol="0">
                <a:noAutofit/>
              </a:bodyPr>
              <a:lstStyle/>
              <a:p>
                <a:pPr algn="ctr"/>
                <a:r>
                  <a:rPr lang="en-US" b="1" dirty="0" smtClean="0"/>
                  <a:t>Logstash</a:t>
                </a:r>
                <a:endParaRPr lang="en-US" b="1" dirty="0"/>
              </a:p>
            </p:txBody>
          </p:sp>
          <p:sp>
            <p:nvSpPr>
              <p:cNvPr id="18" name="Flowchart: Alternate Process 17"/>
              <p:cNvSpPr/>
              <p:nvPr/>
            </p:nvSpPr>
            <p:spPr>
              <a:xfrm>
                <a:off x="5580112" y="2355726"/>
                <a:ext cx="3240360" cy="1584176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900000" flipH="1">
              <a:off x="6599768" y="2398060"/>
              <a:ext cx="1028048" cy="164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79512" y="123478"/>
            <a:ext cx="3825778" cy="1949167"/>
            <a:chOff x="179512" y="123478"/>
            <a:chExt cx="3825778" cy="1949167"/>
          </a:xfrm>
        </p:grpSpPr>
        <p:sp>
          <p:nvSpPr>
            <p:cNvPr id="8" name="Rectangle 7"/>
            <p:cNvSpPr/>
            <p:nvPr/>
          </p:nvSpPr>
          <p:spPr>
            <a:xfrm>
              <a:off x="1795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LoggedInEvent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IPAddress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1880" y="128429"/>
              <a:ext cx="513410" cy="194421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APP</a:t>
              </a:r>
              <a:endParaRPr 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512" y="2355726"/>
            <a:ext cx="3834896" cy="1584176"/>
            <a:chOff x="179512" y="2355726"/>
            <a:chExt cx="3834896" cy="1584176"/>
          </a:xfrm>
        </p:grpSpPr>
        <p:sp>
          <p:nvSpPr>
            <p:cNvPr id="11" name="Rectangle 10"/>
            <p:cNvSpPr/>
            <p:nvPr/>
          </p:nvSpPr>
          <p:spPr>
            <a:xfrm>
              <a:off x="179512" y="2355726"/>
              <a:ext cx="3312368" cy="158417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.Format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{0}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{1}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{2}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… )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0998" y="2355726"/>
              <a:ext cx="513410" cy="158417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Log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66702" y="123478"/>
            <a:ext cx="3825778" cy="1944216"/>
            <a:chOff x="5066702" y="123478"/>
            <a:chExt cx="3825778" cy="1944216"/>
          </a:xfrm>
        </p:grpSpPr>
        <p:sp>
          <p:nvSpPr>
            <p:cNvPr id="15" name="Rectangle 14"/>
            <p:cNvSpPr/>
            <p:nvPr/>
          </p:nvSpPr>
          <p:spPr>
            <a:xfrm>
              <a:off x="55801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ES</a:t>
              </a:r>
              <a:endParaRPr lang="en-US" b="1" dirty="0"/>
            </a:p>
          </p:txBody>
        </p:sp>
      </p:grpSp>
      <p:sp>
        <p:nvSpPr>
          <p:cNvPr id="13" name="Bent-Up Arrow 12"/>
          <p:cNvSpPr/>
          <p:nvPr/>
        </p:nvSpPr>
        <p:spPr>
          <a:xfrm>
            <a:off x="755576" y="3219822"/>
            <a:ext cx="7643477" cy="1467089"/>
          </a:xfrm>
          <a:prstGeom prst="bentUpArrow">
            <a:avLst>
              <a:gd name="adj1" fmla="val 32157"/>
              <a:gd name="adj2" fmla="val 31927"/>
              <a:gd name="adj3" fmla="val 50000"/>
            </a:avLst>
          </a:prstGeom>
          <a:solidFill>
            <a:schemeClr val="tx1"/>
          </a:solidFill>
          <a:ln w="127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User Guest logged in from 127.0.0.1 with [Admin, God] roles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2" name="Down Arrow 1"/>
          <p:cNvSpPr/>
          <p:nvPr/>
        </p:nvSpPr>
        <p:spPr>
          <a:xfrm>
            <a:off x="1673409" y="2070124"/>
            <a:ext cx="364717" cy="355089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690877" y="3954892"/>
            <a:ext cx="364717" cy="3550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flipV="1">
            <a:off x="6972575" y="1970657"/>
            <a:ext cx="364717" cy="35508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12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19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log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807" y="0"/>
            <a:ext cx="7310385" cy="5143500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log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Event Log</a:t>
            </a:r>
          </a:p>
          <a:p>
            <a:r>
              <a:rPr lang="en-US" dirty="0" smtClean="0"/>
              <a:t>Event Tracing for Windows (ETW)</a:t>
            </a:r>
          </a:p>
          <a:p>
            <a:r>
              <a:rPr lang="en-US" dirty="0" smtClean="0"/>
              <a:t>Semantic Logging Application Block (SLAB)</a:t>
            </a:r>
          </a:p>
          <a:p>
            <a:r>
              <a:rPr lang="en-US" dirty="0" err="1" smtClean="0"/>
              <a:t>Microsoft.Framework.Logging</a:t>
            </a:r>
            <a:r>
              <a:rPr lang="en-US" dirty="0" smtClean="0"/>
              <a:t> (ASP.NET)</a:t>
            </a:r>
          </a:p>
          <a:p>
            <a:r>
              <a:rPr lang="en-US" dirty="0" err="1" smtClean="0"/>
              <a:t>Splunk</a:t>
            </a:r>
            <a:r>
              <a:rPr lang="en-US" dirty="0" smtClean="0"/>
              <a:t>, Graylog2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19872" y="4155926"/>
            <a:ext cx="547260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name=Guest, address=127.0.0.1, role=Admin</a:t>
            </a:r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622"/>
            <a:ext cx="5266928" cy="3380979"/>
          </a:xfrm>
        </p:spPr>
        <p:txBody>
          <a:bodyPr anchor="ctr">
            <a:normAutofit/>
          </a:bodyPr>
          <a:lstStyle/>
          <a:p>
            <a:pPr marL="118872" indent="0">
              <a:buNone/>
            </a:pPr>
            <a:r>
              <a:rPr lang="en-US" sz="4000" dirty="0" err="1" smtClean="0"/>
              <a:t>Serilog</a:t>
            </a:r>
            <a:r>
              <a:rPr lang="en-US" sz="4000" dirty="0" smtClean="0"/>
              <a:t> is built with powerful structured event data in mind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2280" y="1321018"/>
            <a:ext cx="190500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457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895" y="267494"/>
            <a:ext cx="8680583" cy="1152128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logged in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roles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Address, Roles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8024" y="1923677"/>
            <a:ext cx="4104456" cy="2449291"/>
            <a:chOff x="5066702" y="123478"/>
            <a:chExt cx="3825777" cy="1944216"/>
          </a:xfrm>
        </p:grpSpPr>
        <p:sp>
          <p:nvSpPr>
            <p:cNvPr id="29" name="Rectangle 28"/>
            <p:cNvSpPr/>
            <p:nvPr/>
          </p:nvSpPr>
          <p:spPr>
            <a:xfrm>
              <a:off x="5580111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b="1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EventType</a:t>
              </a:r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 err="1" smtClean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UserLoggedIn</a:t>
              </a:r>
              <a:endParaRPr lang="en-US" sz="16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"Guest"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= 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"127.0.0.1"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[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"Admin", …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]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smtClean="0"/>
                <a:t>Event</a:t>
              </a:r>
              <a:endParaRPr lang="en-US" b="1" spc="-3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9512" y="1923677"/>
            <a:ext cx="4493660" cy="2449291"/>
            <a:chOff x="5066702" y="123478"/>
            <a:chExt cx="3825778" cy="1944216"/>
          </a:xfrm>
        </p:grpSpPr>
        <p:sp>
          <p:nvSpPr>
            <p:cNvPr id="32" name="Rectangle 31"/>
            <p:cNvSpPr/>
            <p:nvPr/>
          </p:nvSpPr>
          <p:spPr>
            <a:xfrm>
              <a:off x="5419101" y="123478"/>
              <a:ext cx="3473379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.Information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"User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Name, Address, Roles)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66702" y="123478"/>
              <a:ext cx="352399" cy="194421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err="1"/>
                <a:t>Serilog</a:t>
              </a:r>
              <a:endParaRPr lang="en-US" b="1" spc="-3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2397" y="877135"/>
            <a:ext cx="2427734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60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Data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Scalar Values</a:t>
            </a:r>
          </a:p>
          <a:p>
            <a:r>
              <a:rPr lang="en-US" dirty="0" smtClean="0"/>
              <a:t>Collections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Objects</a:t>
            </a:r>
          </a:p>
          <a:p>
            <a:r>
              <a:rPr lang="en-US" dirty="0" smtClean="0"/>
              <a:t>String format </a:t>
            </a:r>
            <a:r>
              <a:rPr lang="en-US" dirty="0" err="1" smtClean="0"/>
              <a:t>specifier</a:t>
            </a:r>
            <a:endParaRPr lang="en-US" dirty="0" smtClean="0"/>
          </a:p>
          <a:p>
            <a:r>
              <a:rPr lang="en-US" dirty="0" err="1" smtClean="0"/>
              <a:t>Stringification</a:t>
            </a:r>
            <a:r>
              <a:rPr lang="en-US" dirty="0" smtClean="0"/>
              <a:t> and </a:t>
            </a:r>
            <a:r>
              <a:rPr lang="en-US" dirty="0" err="1" smtClean="0"/>
              <a:t>Destructuring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MachineName</a:t>
            </a:r>
            <a:endParaRPr lang="en-US" dirty="0" smtClean="0"/>
          </a:p>
          <a:p>
            <a:r>
              <a:rPr lang="en-US" dirty="0" err="1" smtClean="0"/>
              <a:t>UserName</a:t>
            </a:r>
            <a:endParaRPr lang="en-US" dirty="0" smtClean="0"/>
          </a:p>
          <a:p>
            <a:r>
              <a:rPr lang="en-US" dirty="0" err="1" smtClean="0"/>
              <a:t>ProcessId</a:t>
            </a:r>
            <a:endParaRPr lang="en-US" dirty="0" smtClean="0"/>
          </a:p>
          <a:p>
            <a:r>
              <a:rPr lang="en-US" dirty="0" err="1" smtClean="0"/>
              <a:t>ThreadId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ClientHostIP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UserAgent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LogContext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1670"/>
            <a:ext cx="8229600" cy="2948931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RequestContextMiddleware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Invoke(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IDictionary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environment)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LogContext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.PushProperty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RequestId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.NewGuid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next(environment);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Troubleshooting &amp; </a:t>
            </a:r>
            <a:r>
              <a:rPr lang="en-US" b="1" dirty="0" smtClean="0"/>
              <a:t>Remediation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Where did the problem occur?</a:t>
            </a:r>
          </a:p>
          <a:p>
            <a:endParaRPr lang="en-US" dirty="0"/>
          </a:p>
          <a:p>
            <a:r>
              <a:rPr lang="en-US" b="1" dirty="0"/>
              <a:t>Performance &amp; </a:t>
            </a:r>
            <a:r>
              <a:rPr lang="en-US" b="1" dirty="0" smtClean="0"/>
              <a:t>Cost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How </a:t>
            </a:r>
            <a:r>
              <a:rPr lang="en-US" i="1" dirty="0" smtClean="0"/>
              <a:t>my </a:t>
            </a:r>
            <a:r>
              <a:rPr lang="en-US" i="1" dirty="0"/>
              <a:t>changes </a:t>
            </a:r>
            <a:r>
              <a:rPr lang="en-US" i="1" dirty="0" smtClean="0"/>
              <a:t>impact </a:t>
            </a:r>
            <a:r>
              <a:rPr lang="en-US" i="1" dirty="0"/>
              <a:t>overall performance?</a:t>
            </a:r>
          </a:p>
          <a:p>
            <a:endParaRPr lang="en-US" dirty="0"/>
          </a:p>
          <a:p>
            <a:r>
              <a:rPr lang="en-US" b="1" dirty="0"/>
              <a:t>Learning &amp; </a:t>
            </a:r>
            <a:r>
              <a:rPr lang="en-US" b="1" dirty="0" smtClean="0"/>
              <a:t>Improvement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Can I detect or prevent this problem in the future?</a:t>
            </a:r>
          </a:p>
          <a:p>
            <a:endParaRPr lang="en-US" dirty="0"/>
          </a:p>
          <a:p>
            <a:r>
              <a:rPr lang="en-US" b="1" dirty="0" smtClean="0"/>
              <a:t>Trends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Do I need to scale?</a:t>
            </a:r>
          </a:p>
          <a:p>
            <a:endParaRPr lang="en-US" dirty="0"/>
          </a:p>
          <a:p>
            <a:r>
              <a:rPr lang="en-US" b="1" dirty="0"/>
              <a:t>Customer </a:t>
            </a:r>
            <a:r>
              <a:rPr lang="en-US" b="1" dirty="0" smtClean="0"/>
              <a:t>Experience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Are my customers getting a good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680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Sinks</a:t>
            </a:r>
            <a:endParaRPr lang="ru-RU" dirty="0"/>
          </a:p>
        </p:txBody>
      </p:sp>
      <p:pic>
        <p:nvPicPr>
          <p:cNvPr id="8" name="Picture 7" descr="sinks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63" y="1152128"/>
            <a:ext cx="8684017" cy="39399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9792" y="2283718"/>
            <a:ext cx="1224136" cy="1224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2466" y="3397433"/>
            <a:ext cx="1237571" cy="1237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1520" y="157499"/>
            <a:ext cx="5489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powered by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039" y="2655952"/>
            <a:ext cx="2569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PowerShell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7691" y="3664064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GraphViz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2180" y="1491630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Serilog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2182" y="1369323"/>
            <a:ext cx="952500" cy="95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6707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79512" y="123478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powered by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038" y="3003798"/>
            <a:ext cx="4069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66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9275" y="3313611"/>
            <a:ext cx="1386581" cy="13865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308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 install</a:t>
            </a:r>
          </a:p>
          <a:p>
            <a:r>
              <a:rPr lang="en-US" dirty="0" smtClean="0"/>
              <a:t>Built with .NET</a:t>
            </a:r>
          </a:p>
          <a:p>
            <a:r>
              <a:rPr lang="en-US" dirty="0" smtClean="0"/>
              <a:t>C#-like queries over structured data</a:t>
            </a:r>
          </a:p>
          <a:p>
            <a:r>
              <a:rPr lang="en-US" dirty="0" smtClean="0"/>
              <a:t>Filters and dashboards</a:t>
            </a:r>
          </a:p>
          <a:p>
            <a:r>
              <a:rPr lang="en-US" dirty="0" smtClean="0"/>
              <a:t>Lightweight but powerful</a:t>
            </a:r>
          </a:p>
          <a:p>
            <a:r>
              <a:rPr lang="en-US" dirty="0" smtClean="0"/>
              <a:t>HTTP API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pic>
        <p:nvPicPr>
          <p:cNvPr id="4" name="Picture 3" descr="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8872" y="1275606"/>
            <a:ext cx="1115616" cy="1115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154" y="2606475"/>
            <a:ext cx="7880868" cy="2535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12347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Demo</a:t>
            </a:r>
            <a:r>
              <a:rPr lang="en-US" sz="24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powered by</a:t>
            </a:r>
            <a:endParaRPr lang="en-US"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0032" y="833578"/>
            <a:ext cx="864096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5936" y="833578"/>
            <a:ext cx="864096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8586" y="848879"/>
            <a:ext cx="2647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8698" y="848878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Seq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1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FirstOfType</a:t>
            </a:r>
            <a:endParaRPr lang="en-US" dirty="0" smtClean="0"/>
          </a:p>
          <a:p>
            <a:r>
              <a:rPr lang="en-US" dirty="0" smtClean="0"/>
              <a:t>Timeout</a:t>
            </a:r>
          </a:p>
          <a:p>
            <a:r>
              <a:rPr lang="en-US" dirty="0" smtClean="0"/>
              <a:t>Thresholds</a:t>
            </a:r>
            <a:endParaRPr lang="ru-RU" dirty="0" smtClean="0"/>
          </a:p>
          <a:p>
            <a:r>
              <a:rPr lang="en-US" dirty="0" err="1" smtClean="0"/>
              <a:t>FileArchive</a:t>
            </a:r>
            <a:endParaRPr lang="en-US" dirty="0" smtClean="0"/>
          </a:p>
          <a:p>
            <a:r>
              <a:rPr lang="en-US" dirty="0" smtClean="0"/>
              <a:t>Replication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r>
              <a:rPr lang="en-US" dirty="0" err="1" smtClean="0"/>
              <a:t>YouTrack</a:t>
            </a:r>
            <a:endParaRPr lang="en-US" dirty="0" smtClean="0"/>
          </a:p>
          <a:p>
            <a:r>
              <a:rPr lang="en-US" dirty="0" smtClean="0"/>
              <a:t>Slack</a:t>
            </a:r>
          </a:p>
          <a:p>
            <a:r>
              <a:rPr lang="en-US" dirty="0" err="1" smtClean="0"/>
              <a:t>HipChat</a:t>
            </a:r>
            <a:endParaRPr lang="ru-RU" dirty="0"/>
          </a:p>
        </p:txBody>
      </p:sp>
      <p:pic>
        <p:nvPicPr>
          <p:cNvPr id="5" name="Picture 4" descr="seq-app-first-of-ty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4124932"/>
            <a:ext cx="1018568" cy="1018568"/>
          </a:xfrm>
          <a:prstGeom prst="rect">
            <a:avLst/>
          </a:prstGeom>
        </p:spPr>
      </p:pic>
      <p:pic>
        <p:nvPicPr>
          <p:cNvPr id="6" name="Picture 5" descr="seq-app-email-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3939902"/>
            <a:ext cx="1018568" cy="1018568"/>
          </a:xfrm>
          <a:prstGeom prst="rect">
            <a:avLst/>
          </a:prstGeom>
        </p:spPr>
      </p:pic>
      <p:pic>
        <p:nvPicPr>
          <p:cNvPr id="8" name="Picture 7" descr="seq-app-replica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4019767"/>
            <a:ext cx="1123733" cy="1123733"/>
          </a:xfrm>
          <a:prstGeom prst="rect">
            <a:avLst/>
          </a:prstGeom>
        </p:spPr>
      </p:pic>
      <p:pic>
        <p:nvPicPr>
          <p:cNvPr id="9" name="Picture 8" descr="seq-app-threshol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4127627"/>
            <a:ext cx="1015873" cy="1015873"/>
          </a:xfrm>
          <a:prstGeom prst="rect">
            <a:avLst/>
          </a:prstGeom>
        </p:spPr>
      </p:pic>
      <p:pic>
        <p:nvPicPr>
          <p:cNvPr id="10" name="Picture 9" descr="seq-app-youtr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072" y="3996308"/>
            <a:ext cx="1147192" cy="1147192"/>
          </a:xfrm>
          <a:prstGeom prst="rect">
            <a:avLst/>
          </a:prstGeom>
        </p:spPr>
      </p:pic>
      <p:pic>
        <p:nvPicPr>
          <p:cNvPr id="11" name="Picture 10" descr="seq-app-s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5848" y="3579862"/>
            <a:ext cx="1368152" cy="1368152"/>
          </a:xfrm>
          <a:prstGeom prst="rect">
            <a:avLst/>
          </a:prstGeom>
        </p:spPr>
      </p:pic>
      <p:pic>
        <p:nvPicPr>
          <p:cNvPr id="12" name="Picture 11" descr="seq-app-hip-cha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6216" y="4011910"/>
            <a:ext cx="1131590" cy="113159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6" name="Picture 5" descr="Structured-Log.J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09278"/>
            <a:ext cx="1306488" cy="13064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Destructurama.FShar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108" y="3224998"/>
            <a:ext cx="1290671" cy="129067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log4ne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3001" y="2683885"/>
            <a:ext cx="1075624" cy="1075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r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325" y="3363838"/>
            <a:ext cx="1608857" cy="1205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4351" y="2062522"/>
            <a:ext cx="1627512" cy="16275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813" y="1477615"/>
            <a:ext cx="2304256" cy="1089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2374" y="2533103"/>
            <a:ext cx="867698" cy="11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4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1448563"/>
            <a:ext cx="1508377" cy="15083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3401910"/>
            <a:ext cx="2857500" cy="1295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8581" y="1379333"/>
            <a:ext cx="3450454" cy="1055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2958" y="1551781"/>
            <a:ext cx="1143018" cy="15240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51520" y="3363838"/>
            <a:ext cx="8640960" cy="1545240"/>
            <a:chOff x="251520" y="3363838"/>
            <a:chExt cx="8640960" cy="1545240"/>
          </a:xfrm>
        </p:grpSpPr>
        <p:pic>
          <p:nvPicPr>
            <p:cNvPr id="8" name="Picture 7" descr="amaz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704" y="4227934"/>
              <a:ext cx="576064" cy="681144"/>
            </a:xfrm>
            <a:prstGeom prst="rect">
              <a:avLst/>
            </a:prstGeom>
          </p:spPr>
        </p:pic>
        <p:pic>
          <p:nvPicPr>
            <p:cNvPr id="9" name="Picture 8" descr="appinsights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0272" y="4155926"/>
              <a:ext cx="820891" cy="648072"/>
            </a:xfrm>
            <a:prstGeom prst="rect">
              <a:avLst/>
            </a:prstGeom>
          </p:spPr>
        </p:pic>
        <p:pic>
          <p:nvPicPr>
            <p:cNvPr id="10" name="Picture 9" descr="datadog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2160" y="4155926"/>
              <a:ext cx="723973" cy="720080"/>
            </a:xfrm>
            <a:prstGeom prst="rect">
              <a:avLst/>
            </a:prstGeom>
          </p:spPr>
        </p:pic>
        <p:pic>
          <p:nvPicPr>
            <p:cNvPr id="11" name="Picture 10" descr="exceptionles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520" y="3795886"/>
              <a:ext cx="432048" cy="432048"/>
            </a:xfrm>
            <a:prstGeom prst="rect">
              <a:avLst/>
            </a:prstGeom>
          </p:spPr>
        </p:pic>
        <p:pic>
          <p:nvPicPr>
            <p:cNvPr id="12" name="Picture 11" descr="logentries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624" y="4083918"/>
              <a:ext cx="504056" cy="504056"/>
            </a:xfrm>
            <a:prstGeom prst="rect">
              <a:avLst/>
            </a:prstGeom>
          </p:spPr>
        </p:pic>
        <p:pic>
          <p:nvPicPr>
            <p:cNvPr id="13" name="Picture 12" descr="loggr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44" y="4371950"/>
              <a:ext cx="480678" cy="480678"/>
            </a:xfrm>
            <a:prstGeom prst="rect">
              <a:avLst/>
            </a:prstGeom>
          </p:spPr>
        </p:pic>
        <p:pic>
          <p:nvPicPr>
            <p:cNvPr id="15" name="Picture 14" descr="raygu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7704" y="3435846"/>
              <a:ext cx="710164" cy="576064"/>
            </a:xfrm>
            <a:prstGeom prst="rect">
              <a:avLst/>
            </a:prstGeom>
          </p:spPr>
        </p:pic>
        <p:pic>
          <p:nvPicPr>
            <p:cNvPr id="16" name="Picture 15" descr="z-loggly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584" y="3363838"/>
              <a:ext cx="857099" cy="432048"/>
            </a:xfrm>
            <a:prstGeom prst="rect">
              <a:avLst/>
            </a:prstGeom>
          </p:spPr>
        </p:pic>
        <p:pic>
          <p:nvPicPr>
            <p:cNvPr id="17" name="Picture 16" descr="new-relic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8384" y="4011910"/>
              <a:ext cx="864096" cy="86409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004048" y="2499742"/>
            <a:ext cx="3679266" cy="1395053"/>
            <a:chOff x="5004048" y="2499742"/>
            <a:chExt cx="3679266" cy="1395053"/>
          </a:xfrm>
        </p:grpSpPr>
        <p:sp>
          <p:nvSpPr>
            <p:cNvPr id="20" name="Rectangle 19"/>
            <p:cNvSpPr/>
            <p:nvPr/>
          </p:nvSpPr>
          <p:spPr>
            <a:xfrm>
              <a:off x="6012160" y="3291830"/>
              <a:ext cx="13500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Graphite</a:t>
              </a:r>
              <a:endPara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endParaRPr>
            </a:p>
          </p:txBody>
        </p:sp>
        <p:pic>
          <p:nvPicPr>
            <p:cNvPr id="22" name="Picture 21" descr="grafana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288" y="2499742"/>
              <a:ext cx="1519026" cy="648072"/>
            </a:xfrm>
            <a:prstGeom prst="rect">
              <a:avLst/>
            </a:prstGeom>
          </p:spPr>
        </p:pic>
        <p:pic>
          <p:nvPicPr>
            <p:cNvPr id="24" name="Picture 23" descr="influx-db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048" y="2715766"/>
              <a:ext cx="1685696" cy="389738"/>
            </a:xfrm>
            <a:prstGeom prst="rect">
              <a:avLst/>
            </a:prstGeom>
          </p:spPr>
        </p:pic>
        <p:pic>
          <p:nvPicPr>
            <p:cNvPr id="25" name="Picture 24" descr="prometheus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6336" y="3219822"/>
              <a:ext cx="674973" cy="6749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Serilog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serilog.net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getseq.net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Nicholas </a:t>
            </a:r>
            <a:r>
              <a:rPr lang="en-US" dirty="0" err="1" smtClean="0"/>
              <a:t>Blumhardt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4"/>
              </a:rPr>
              <a:t>nblumhardt.com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FSharp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5"/>
              </a:rPr>
              <a:t>github.com/</a:t>
            </a:r>
            <a:r>
              <a:rPr lang="en-US" sz="2400" dirty="0" err="1" smtClean="0">
                <a:hlinkClick r:id="rId5"/>
              </a:rPr>
              <a:t>destructurama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err="1" smtClean="0">
                <a:hlinkClick r:id="rId5"/>
              </a:rPr>
              <a:t>fsharp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JavaScript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6"/>
              </a:rPr>
              <a:t>github.com/structured-log/structured-log</a:t>
            </a:r>
            <a:r>
              <a:rPr lang="en-US" sz="2400" dirty="0" smtClean="0"/>
              <a:t>)</a:t>
            </a:r>
          </a:p>
        </p:txBody>
      </p:sp>
      <p:pic>
        <p:nvPicPr>
          <p:cNvPr id="4" name="Picture 3" descr="nicholas-blumhard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8264" y="1298917"/>
            <a:ext cx="2064921" cy="2064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Anatoly.Kulakov@outlook.com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twitter.com/</a:t>
            </a:r>
            <a:r>
              <a:rPr lang="en-US" dirty="0" err="1" smtClean="0">
                <a:hlinkClick r:id="rId3"/>
              </a:rPr>
              <a:t>KulakovT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</a:t>
            </a:r>
            <a:r>
              <a:rPr lang="en-US" dirty="0" err="1" smtClean="0">
                <a:hlinkClick r:id="rId4"/>
              </a:rPr>
              <a:t>AnatolyKulakov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SpbDotNet.org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3" y="3928534"/>
            <a:ext cx="939040" cy="946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3635" y="3991156"/>
            <a:ext cx="1252772" cy="884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6669" y="3880631"/>
            <a:ext cx="995375" cy="99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6867" y="3939902"/>
            <a:ext cx="973817" cy="9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02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“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 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 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\s*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endParaRPr lang="ru-RU" sz="8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0345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37" y="44931"/>
            <a:ext cx="2387023" cy="1803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7674" y="296732"/>
            <a:ext cx="3149357" cy="1363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808" y="3003798"/>
            <a:ext cx="3288011" cy="111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3147814"/>
            <a:ext cx="2536193" cy="93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9586" y="296732"/>
            <a:ext cx="3248553" cy="1299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2859782"/>
            <a:ext cx="2606294" cy="1275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615" y="1707654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Real-Time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Advanced Analytics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1984653"/>
            <a:ext cx="224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High Availability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1409" y="1707653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Developer-Friendly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RESTful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1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Schema-Free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4875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Full-Text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216" y="4011910"/>
            <a:ext cx="18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Build on top of Apache Lucene</a:t>
            </a:r>
          </a:p>
        </p:txBody>
      </p:sp>
    </p:spTree>
    <p:extLst>
      <p:ext uri="{BB962C8B-B14F-4D97-AF65-F5344CB8AC3E}">
        <p14:creationId xmlns:p14="http://schemas.microsoft.com/office/powerpoint/2010/main" xmlns="" val="13471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040750710"/>
              </p:ext>
            </p:extLst>
          </p:nvPr>
        </p:nvGraphicFramePr>
        <p:xfrm>
          <a:off x="395536" y="195486"/>
          <a:ext cx="8352928" cy="131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xmlns="" val="391908167"/>
              </p:ext>
            </p:extLst>
          </p:nvPr>
        </p:nvGraphicFramePr>
        <p:xfrm>
          <a:off x="467544" y="1563638"/>
          <a:ext cx="7736852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3014</TotalTime>
  <Words>1317</Words>
  <Application>Microsoft Office PowerPoint</Application>
  <PresentationFormat>On-screen Show (16:9)</PresentationFormat>
  <Paragraphs>203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Module</vt:lpstr>
      <vt:lpstr>Structured Logging</vt:lpstr>
      <vt:lpstr>Why logging?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Structure log</vt:lpstr>
      <vt:lpstr>Serilog</vt:lpstr>
      <vt:lpstr>Slide 15</vt:lpstr>
      <vt:lpstr>Structured Data</vt:lpstr>
      <vt:lpstr>Enrichment</vt:lpstr>
      <vt:lpstr>LogContext</vt:lpstr>
      <vt:lpstr>Sinks</vt:lpstr>
      <vt:lpstr>Slide 20</vt:lpstr>
      <vt:lpstr>Slide 21</vt:lpstr>
      <vt:lpstr>Seq</vt:lpstr>
      <vt:lpstr>Slide 23</vt:lpstr>
      <vt:lpstr>Seq Apps</vt:lpstr>
      <vt:lpstr>In conclusion</vt:lpstr>
      <vt:lpstr>In conclusion</vt:lpstr>
      <vt:lpstr>Resources</vt:lpstr>
      <vt:lpstr>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Жека</dc:creator>
  <cp:lastModifiedBy>Жека</cp:lastModifiedBy>
  <cp:revision>213</cp:revision>
  <dcterms:created xsi:type="dcterms:W3CDTF">2015-11-08T16:12:11Z</dcterms:created>
  <dcterms:modified xsi:type="dcterms:W3CDTF">2016-01-27T21:41:05Z</dcterms:modified>
</cp:coreProperties>
</file>